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3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B81469-AEED-4D5E-8EAB-2EF4741E017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8C8ACE6-EE31-4D4A-AB74-4D3C0500D961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err="1" smtClean="0"/>
            <a:t>Способи</a:t>
          </a:r>
          <a:r>
            <a:rPr lang="ru-RU" dirty="0" smtClean="0"/>
            <a:t> </a:t>
          </a:r>
          <a:r>
            <a:rPr lang="ru-RU" dirty="0" err="1" smtClean="0"/>
            <a:t>виготовлення</a:t>
          </a:r>
          <a:r>
            <a:rPr lang="ru-RU" dirty="0" smtClean="0"/>
            <a:t> </a:t>
          </a:r>
          <a:r>
            <a:rPr lang="ru-RU" dirty="0" err="1" smtClean="0"/>
            <a:t>укра</a:t>
          </a:r>
          <a:r>
            <a:rPr lang="uk-UA" dirty="0" smtClean="0"/>
            <a:t>ї</a:t>
          </a:r>
          <a:r>
            <a:rPr lang="uk-UA" noProof="0" dirty="0" err="1" smtClean="0"/>
            <a:t>нського</a:t>
          </a:r>
          <a:r>
            <a:rPr lang="ru-RU" dirty="0" smtClean="0"/>
            <a:t> </a:t>
          </a:r>
          <a:r>
            <a:rPr lang="uk-UA" noProof="0" dirty="0" smtClean="0"/>
            <a:t>одягу</a:t>
          </a:r>
          <a:r>
            <a:rPr lang="ru-RU" dirty="0" smtClean="0"/>
            <a:t> </a:t>
          </a:r>
          <a:endParaRPr lang="ru-RU" dirty="0"/>
        </a:p>
      </dgm:t>
    </dgm:pt>
    <dgm:pt modelId="{B5FE7047-1941-4EE1-BFA4-DBB860145A5D}" type="parTrans" cxnId="{2F80FF3C-5B27-4170-A3B4-FD3B85971A91}">
      <dgm:prSet/>
      <dgm:spPr/>
      <dgm:t>
        <a:bodyPr/>
        <a:lstStyle/>
        <a:p>
          <a:endParaRPr lang="ru-RU"/>
        </a:p>
      </dgm:t>
    </dgm:pt>
    <dgm:pt modelId="{28532E5F-B650-4946-84B1-5AFFA79AADFF}" type="sibTrans" cxnId="{2F80FF3C-5B27-4170-A3B4-FD3B85971A91}">
      <dgm:prSet/>
      <dgm:spPr/>
      <dgm:t>
        <a:bodyPr/>
        <a:lstStyle/>
        <a:p>
          <a:endParaRPr lang="ru-RU"/>
        </a:p>
      </dgm:t>
    </dgm:pt>
    <dgm:pt modelId="{CF712541-87A7-4297-9570-CB0722E7866C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err="1" smtClean="0"/>
            <a:t>Шитий</a:t>
          </a:r>
          <a:endParaRPr lang="ru-RU" dirty="0"/>
        </a:p>
      </dgm:t>
    </dgm:pt>
    <dgm:pt modelId="{E8130644-73B6-4365-8680-7B95B97B4F18}" type="parTrans" cxnId="{7983AE55-CE74-427F-8078-15F93E07A16D}">
      <dgm:prSet/>
      <dgm:spPr/>
      <dgm:t>
        <a:bodyPr/>
        <a:lstStyle/>
        <a:p>
          <a:endParaRPr lang="ru-RU"/>
        </a:p>
      </dgm:t>
    </dgm:pt>
    <dgm:pt modelId="{2DAE38A8-FC78-4C62-BEC4-6428E37DD9E4}" type="sibTrans" cxnId="{7983AE55-CE74-427F-8078-15F93E07A16D}">
      <dgm:prSet/>
      <dgm:spPr/>
      <dgm:t>
        <a:bodyPr/>
        <a:lstStyle/>
        <a:p>
          <a:endParaRPr lang="ru-RU"/>
        </a:p>
      </dgm:t>
    </dgm:pt>
    <dgm:pt modelId="{0EF5DC21-EDBD-47BA-A182-1F31077728F9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Не </a:t>
          </a:r>
          <a:r>
            <a:rPr lang="ru-RU" dirty="0" err="1" smtClean="0"/>
            <a:t>шитий</a:t>
          </a:r>
          <a:endParaRPr lang="ru-RU" dirty="0"/>
        </a:p>
      </dgm:t>
    </dgm:pt>
    <dgm:pt modelId="{D071A52B-E316-46F4-A03E-EDD647D1CCEB}" type="parTrans" cxnId="{E7B72206-F378-4401-B40C-16C56DFDA964}">
      <dgm:prSet/>
      <dgm:spPr/>
      <dgm:t>
        <a:bodyPr/>
        <a:lstStyle/>
        <a:p>
          <a:endParaRPr lang="ru-RU"/>
        </a:p>
      </dgm:t>
    </dgm:pt>
    <dgm:pt modelId="{2887C1E6-016F-4178-9DC6-C0F27186D1EA}" type="sibTrans" cxnId="{E7B72206-F378-4401-B40C-16C56DFDA964}">
      <dgm:prSet/>
      <dgm:spPr/>
      <dgm:t>
        <a:bodyPr/>
        <a:lstStyle/>
        <a:p>
          <a:endParaRPr lang="ru-RU"/>
        </a:p>
      </dgm:t>
    </dgm:pt>
    <dgm:pt modelId="{FB973122-09BE-402A-9113-67330F47C44B}" type="pres">
      <dgm:prSet presAssocID="{EDB81469-AEED-4D5E-8EAB-2EF4741E017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1C2BEA6-49C2-40DF-B5C1-02595B495199}" type="pres">
      <dgm:prSet presAssocID="{98C8ACE6-EE31-4D4A-AB74-4D3C0500D961}" presName="hierRoot1" presStyleCnt="0">
        <dgm:presLayoutVars>
          <dgm:hierBranch val="init"/>
        </dgm:presLayoutVars>
      </dgm:prSet>
      <dgm:spPr/>
    </dgm:pt>
    <dgm:pt modelId="{9CEB475D-857A-4EA3-979A-DBCC589E0963}" type="pres">
      <dgm:prSet presAssocID="{98C8ACE6-EE31-4D4A-AB74-4D3C0500D961}" presName="rootComposite1" presStyleCnt="0"/>
      <dgm:spPr/>
    </dgm:pt>
    <dgm:pt modelId="{74E37576-EAEC-443D-BD16-406756435220}" type="pres">
      <dgm:prSet presAssocID="{98C8ACE6-EE31-4D4A-AB74-4D3C0500D961}" presName="rootText1" presStyleLbl="node0" presStyleIdx="0" presStyleCnt="1" custLinFactNeighborX="1516" custLinFactNeighborY="-621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D2AEC5-E17E-4F19-99AB-30D0F56622A6}" type="pres">
      <dgm:prSet presAssocID="{98C8ACE6-EE31-4D4A-AB74-4D3C0500D961}" presName="rootConnector1" presStyleLbl="node1" presStyleIdx="0" presStyleCnt="0"/>
      <dgm:spPr/>
    </dgm:pt>
    <dgm:pt modelId="{60F989CA-AB65-41B4-894C-D19B00CA5B8B}" type="pres">
      <dgm:prSet presAssocID="{98C8ACE6-EE31-4D4A-AB74-4D3C0500D961}" presName="hierChild2" presStyleCnt="0"/>
      <dgm:spPr/>
    </dgm:pt>
    <dgm:pt modelId="{5D00C7CF-8378-49E5-980B-EF17AA63585C}" type="pres">
      <dgm:prSet presAssocID="{E8130644-73B6-4365-8680-7B95B97B4F18}" presName="Name37" presStyleLbl="parChTrans1D2" presStyleIdx="0" presStyleCnt="2"/>
      <dgm:spPr/>
    </dgm:pt>
    <dgm:pt modelId="{4723A9EA-F27F-46C3-AD8D-BA09455E3EC9}" type="pres">
      <dgm:prSet presAssocID="{CF712541-87A7-4297-9570-CB0722E7866C}" presName="hierRoot2" presStyleCnt="0">
        <dgm:presLayoutVars>
          <dgm:hierBranch val="init"/>
        </dgm:presLayoutVars>
      </dgm:prSet>
      <dgm:spPr/>
    </dgm:pt>
    <dgm:pt modelId="{3D67B823-0501-4ADE-8247-B89A155E1862}" type="pres">
      <dgm:prSet presAssocID="{CF712541-87A7-4297-9570-CB0722E7866C}" presName="rootComposite" presStyleCnt="0"/>
      <dgm:spPr/>
    </dgm:pt>
    <dgm:pt modelId="{80E9A063-D0B8-438B-A15E-01117AC8F212}" type="pres">
      <dgm:prSet presAssocID="{CF712541-87A7-4297-9570-CB0722E7866C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E70E822-BB90-451C-860C-1C2880491645}" type="pres">
      <dgm:prSet presAssocID="{CF712541-87A7-4297-9570-CB0722E7866C}" presName="rootConnector" presStyleLbl="node2" presStyleIdx="0" presStyleCnt="2"/>
      <dgm:spPr/>
    </dgm:pt>
    <dgm:pt modelId="{516FF9D0-1444-4A9F-8099-789A84A13781}" type="pres">
      <dgm:prSet presAssocID="{CF712541-87A7-4297-9570-CB0722E7866C}" presName="hierChild4" presStyleCnt="0"/>
      <dgm:spPr/>
    </dgm:pt>
    <dgm:pt modelId="{5EBA3DB4-4B9D-4C10-BDF9-0CF7E78B5718}" type="pres">
      <dgm:prSet presAssocID="{CF712541-87A7-4297-9570-CB0722E7866C}" presName="hierChild5" presStyleCnt="0"/>
      <dgm:spPr/>
    </dgm:pt>
    <dgm:pt modelId="{86E6D3E3-641A-44E2-B433-94E5A606E79D}" type="pres">
      <dgm:prSet presAssocID="{D071A52B-E316-46F4-A03E-EDD647D1CCEB}" presName="Name37" presStyleLbl="parChTrans1D2" presStyleIdx="1" presStyleCnt="2"/>
      <dgm:spPr/>
    </dgm:pt>
    <dgm:pt modelId="{1329F45A-F80E-4053-8C1A-4F5105D9D7B1}" type="pres">
      <dgm:prSet presAssocID="{0EF5DC21-EDBD-47BA-A182-1F31077728F9}" presName="hierRoot2" presStyleCnt="0">
        <dgm:presLayoutVars>
          <dgm:hierBranch val="init"/>
        </dgm:presLayoutVars>
      </dgm:prSet>
      <dgm:spPr/>
    </dgm:pt>
    <dgm:pt modelId="{E2D98A40-913C-444F-8C1E-8B22D814C62B}" type="pres">
      <dgm:prSet presAssocID="{0EF5DC21-EDBD-47BA-A182-1F31077728F9}" presName="rootComposite" presStyleCnt="0"/>
      <dgm:spPr/>
    </dgm:pt>
    <dgm:pt modelId="{ACBFFC1B-EC3A-42D3-9876-739F06AD3010}" type="pres">
      <dgm:prSet presAssocID="{0EF5DC21-EDBD-47BA-A182-1F31077728F9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06C9706-4711-44F9-B5B6-3A8A108CF73E}" type="pres">
      <dgm:prSet presAssocID="{0EF5DC21-EDBD-47BA-A182-1F31077728F9}" presName="rootConnector" presStyleLbl="node2" presStyleIdx="1" presStyleCnt="2"/>
      <dgm:spPr/>
    </dgm:pt>
    <dgm:pt modelId="{D17FA8E7-2DA4-4298-A7AF-7C31F64BD927}" type="pres">
      <dgm:prSet presAssocID="{0EF5DC21-EDBD-47BA-A182-1F31077728F9}" presName="hierChild4" presStyleCnt="0"/>
      <dgm:spPr/>
    </dgm:pt>
    <dgm:pt modelId="{9C6368A8-38FF-4F4A-AA34-2DC10691457A}" type="pres">
      <dgm:prSet presAssocID="{0EF5DC21-EDBD-47BA-A182-1F31077728F9}" presName="hierChild5" presStyleCnt="0"/>
      <dgm:spPr/>
    </dgm:pt>
    <dgm:pt modelId="{667FF017-9A49-40CB-BBE1-D1AEE831B844}" type="pres">
      <dgm:prSet presAssocID="{98C8ACE6-EE31-4D4A-AB74-4D3C0500D961}" presName="hierChild3" presStyleCnt="0"/>
      <dgm:spPr/>
    </dgm:pt>
  </dgm:ptLst>
  <dgm:cxnLst>
    <dgm:cxn modelId="{39F14FF5-3FC1-4BE1-98BE-078758295E56}" type="presOf" srcId="{CF712541-87A7-4297-9570-CB0722E7866C}" destId="{80E9A063-D0B8-438B-A15E-01117AC8F212}" srcOrd="0" destOrd="0" presId="urn:microsoft.com/office/officeart/2005/8/layout/orgChart1"/>
    <dgm:cxn modelId="{2F80FF3C-5B27-4170-A3B4-FD3B85971A91}" srcId="{EDB81469-AEED-4D5E-8EAB-2EF4741E0178}" destId="{98C8ACE6-EE31-4D4A-AB74-4D3C0500D961}" srcOrd="0" destOrd="0" parTransId="{B5FE7047-1941-4EE1-BFA4-DBB860145A5D}" sibTransId="{28532E5F-B650-4946-84B1-5AFFA79AADFF}"/>
    <dgm:cxn modelId="{E7B72206-F378-4401-B40C-16C56DFDA964}" srcId="{98C8ACE6-EE31-4D4A-AB74-4D3C0500D961}" destId="{0EF5DC21-EDBD-47BA-A182-1F31077728F9}" srcOrd="1" destOrd="0" parTransId="{D071A52B-E316-46F4-A03E-EDD647D1CCEB}" sibTransId="{2887C1E6-016F-4178-9DC6-C0F27186D1EA}"/>
    <dgm:cxn modelId="{DF59FBF0-6401-4277-9604-15A21D96E518}" type="presOf" srcId="{CF712541-87A7-4297-9570-CB0722E7866C}" destId="{AE70E822-BB90-451C-860C-1C2880491645}" srcOrd="1" destOrd="0" presId="urn:microsoft.com/office/officeart/2005/8/layout/orgChart1"/>
    <dgm:cxn modelId="{CC067D3A-178B-4230-BCDA-8064E3B08B03}" type="presOf" srcId="{0EF5DC21-EDBD-47BA-A182-1F31077728F9}" destId="{ACBFFC1B-EC3A-42D3-9876-739F06AD3010}" srcOrd="0" destOrd="0" presId="urn:microsoft.com/office/officeart/2005/8/layout/orgChart1"/>
    <dgm:cxn modelId="{F4608688-A843-4FB6-94B8-0FC013C80DD4}" type="presOf" srcId="{0EF5DC21-EDBD-47BA-A182-1F31077728F9}" destId="{B06C9706-4711-44F9-B5B6-3A8A108CF73E}" srcOrd="1" destOrd="0" presId="urn:microsoft.com/office/officeart/2005/8/layout/orgChart1"/>
    <dgm:cxn modelId="{5442C57F-CF87-4867-9A45-2E6BE9622031}" type="presOf" srcId="{98C8ACE6-EE31-4D4A-AB74-4D3C0500D961}" destId="{5CD2AEC5-E17E-4F19-99AB-30D0F56622A6}" srcOrd="1" destOrd="0" presId="urn:microsoft.com/office/officeart/2005/8/layout/orgChart1"/>
    <dgm:cxn modelId="{79548C67-6076-4780-BE55-1B6850651A95}" type="presOf" srcId="{98C8ACE6-EE31-4D4A-AB74-4D3C0500D961}" destId="{74E37576-EAEC-443D-BD16-406756435220}" srcOrd="0" destOrd="0" presId="urn:microsoft.com/office/officeart/2005/8/layout/orgChart1"/>
    <dgm:cxn modelId="{DAF443C8-0166-4A6E-8E4E-87BD9135F29D}" type="presOf" srcId="{EDB81469-AEED-4D5E-8EAB-2EF4741E0178}" destId="{FB973122-09BE-402A-9113-67330F47C44B}" srcOrd="0" destOrd="0" presId="urn:microsoft.com/office/officeart/2005/8/layout/orgChart1"/>
    <dgm:cxn modelId="{AC93EBC3-16B8-4943-B915-14E83A17EE9C}" type="presOf" srcId="{D071A52B-E316-46F4-A03E-EDD647D1CCEB}" destId="{86E6D3E3-641A-44E2-B433-94E5A606E79D}" srcOrd="0" destOrd="0" presId="urn:microsoft.com/office/officeart/2005/8/layout/orgChart1"/>
    <dgm:cxn modelId="{7983AE55-CE74-427F-8078-15F93E07A16D}" srcId="{98C8ACE6-EE31-4D4A-AB74-4D3C0500D961}" destId="{CF712541-87A7-4297-9570-CB0722E7866C}" srcOrd="0" destOrd="0" parTransId="{E8130644-73B6-4365-8680-7B95B97B4F18}" sibTransId="{2DAE38A8-FC78-4C62-BEC4-6428E37DD9E4}"/>
    <dgm:cxn modelId="{210A09E0-0A43-4588-B128-B1D22AD3337B}" type="presOf" srcId="{E8130644-73B6-4365-8680-7B95B97B4F18}" destId="{5D00C7CF-8378-49E5-980B-EF17AA63585C}" srcOrd="0" destOrd="0" presId="urn:microsoft.com/office/officeart/2005/8/layout/orgChart1"/>
    <dgm:cxn modelId="{7936B479-F1A8-4384-9C60-F919A9BA6C39}" type="presParOf" srcId="{FB973122-09BE-402A-9113-67330F47C44B}" destId="{A1C2BEA6-49C2-40DF-B5C1-02595B495199}" srcOrd="0" destOrd="0" presId="urn:microsoft.com/office/officeart/2005/8/layout/orgChart1"/>
    <dgm:cxn modelId="{F293EA42-6133-4F63-80A7-9690809298CB}" type="presParOf" srcId="{A1C2BEA6-49C2-40DF-B5C1-02595B495199}" destId="{9CEB475D-857A-4EA3-979A-DBCC589E0963}" srcOrd="0" destOrd="0" presId="urn:microsoft.com/office/officeart/2005/8/layout/orgChart1"/>
    <dgm:cxn modelId="{05CE4BF4-D4D7-4709-B9FA-79DB70F60E0A}" type="presParOf" srcId="{9CEB475D-857A-4EA3-979A-DBCC589E0963}" destId="{74E37576-EAEC-443D-BD16-406756435220}" srcOrd="0" destOrd="0" presId="urn:microsoft.com/office/officeart/2005/8/layout/orgChart1"/>
    <dgm:cxn modelId="{1F462D34-4463-4B79-8A0C-43E26138923E}" type="presParOf" srcId="{9CEB475D-857A-4EA3-979A-DBCC589E0963}" destId="{5CD2AEC5-E17E-4F19-99AB-30D0F56622A6}" srcOrd="1" destOrd="0" presId="urn:microsoft.com/office/officeart/2005/8/layout/orgChart1"/>
    <dgm:cxn modelId="{5B85E851-7E5D-42C0-85BD-1D9E91E992D3}" type="presParOf" srcId="{A1C2BEA6-49C2-40DF-B5C1-02595B495199}" destId="{60F989CA-AB65-41B4-894C-D19B00CA5B8B}" srcOrd="1" destOrd="0" presId="urn:microsoft.com/office/officeart/2005/8/layout/orgChart1"/>
    <dgm:cxn modelId="{69874527-C68E-4E4C-90F8-912F76DCB11F}" type="presParOf" srcId="{60F989CA-AB65-41B4-894C-D19B00CA5B8B}" destId="{5D00C7CF-8378-49E5-980B-EF17AA63585C}" srcOrd="0" destOrd="0" presId="urn:microsoft.com/office/officeart/2005/8/layout/orgChart1"/>
    <dgm:cxn modelId="{DF026CEC-069D-43F8-BAFC-C1E951AF552A}" type="presParOf" srcId="{60F989CA-AB65-41B4-894C-D19B00CA5B8B}" destId="{4723A9EA-F27F-46C3-AD8D-BA09455E3EC9}" srcOrd="1" destOrd="0" presId="urn:microsoft.com/office/officeart/2005/8/layout/orgChart1"/>
    <dgm:cxn modelId="{3D107F7C-5402-4B6E-9D54-3C3D0CB77972}" type="presParOf" srcId="{4723A9EA-F27F-46C3-AD8D-BA09455E3EC9}" destId="{3D67B823-0501-4ADE-8247-B89A155E1862}" srcOrd="0" destOrd="0" presId="urn:microsoft.com/office/officeart/2005/8/layout/orgChart1"/>
    <dgm:cxn modelId="{109792C3-1920-44A7-AA60-338BEBED61AD}" type="presParOf" srcId="{3D67B823-0501-4ADE-8247-B89A155E1862}" destId="{80E9A063-D0B8-438B-A15E-01117AC8F212}" srcOrd="0" destOrd="0" presId="urn:microsoft.com/office/officeart/2005/8/layout/orgChart1"/>
    <dgm:cxn modelId="{ABE57475-AF34-4D05-BDF5-E7539C4FC416}" type="presParOf" srcId="{3D67B823-0501-4ADE-8247-B89A155E1862}" destId="{AE70E822-BB90-451C-860C-1C2880491645}" srcOrd="1" destOrd="0" presId="urn:microsoft.com/office/officeart/2005/8/layout/orgChart1"/>
    <dgm:cxn modelId="{AAE7A7F4-485A-4AE8-BA74-24486ED40A09}" type="presParOf" srcId="{4723A9EA-F27F-46C3-AD8D-BA09455E3EC9}" destId="{516FF9D0-1444-4A9F-8099-789A84A13781}" srcOrd="1" destOrd="0" presId="urn:microsoft.com/office/officeart/2005/8/layout/orgChart1"/>
    <dgm:cxn modelId="{7B40C193-BD8B-4F32-AE3B-9496B5A2E5D6}" type="presParOf" srcId="{4723A9EA-F27F-46C3-AD8D-BA09455E3EC9}" destId="{5EBA3DB4-4B9D-4C10-BDF9-0CF7E78B5718}" srcOrd="2" destOrd="0" presId="urn:microsoft.com/office/officeart/2005/8/layout/orgChart1"/>
    <dgm:cxn modelId="{B75D89C1-0817-4D84-88C3-F14417598E93}" type="presParOf" srcId="{60F989CA-AB65-41B4-894C-D19B00CA5B8B}" destId="{86E6D3E3-641A-44E2-B433-94E5A606E79D}" srcOrd="2" destOrd="0" presId="urn:microsoft.com/office/officeart/2005/8/layout/orgChart1"/>
    <dgm:cxn modelId="{0847879C-09A2-417A-A41E-DE38B9F90448}" type="presParOf" srcId="{60F989CA-AB65-41B4-894C-D19B00CA5B8B}" destId="{1329F45A-F80E-4053-8C1A-4F5105D9D7B1}" srcOrd="3" destOrd="0" presId="urn:microsoft.com/office/officeart/2005/8/layout/orgChart1"/>
    <dgm:cxn modelId="{522D70C3-330C-4717-A949-4A3FB73D4F21}" type="presParOf" srcId="{1329F45A-F80E-4053-8C1A-4F5105D9D7B1}" destId="{E2D98A40-913C-444F-8C1E-8B22D814C62B}" srcOrd="0" destOrd="0" presId="urn:microsoft.com/office/officeart/2005/8/layout/orgChart1"/>
    <dgm:cxn modelId="{125DE82F-9693-4733-A7B0-57C1CBD2A821}" type="presParOf" srcId="{E2D98A40-913C-444F-8C1E-8B22D814C62B}" destId="{ACBFFC1B-EC3A-42D3-9876-739F06AD3010}" srcOrd="0" destOrd="0" presId="urn:microsoft.com/office/officeart/2005/8/layout/orgChart1"/>
    <dgm:cxn modelId="{7B68916A-010C-4BC4-98A1-25726A506432}" type="presParOf" srcId="{E2D98A40-913C-444F-8C1E-8B22D814C62B}" destId="{B06C9706-4711-44F9-B5B6-3A8A108CF73E}" srcOrd="1" destOrd="0" presId="urn:microsoft.com/office/officeart/2005/8/layout/orgChart1"/>
    <dgm:cxn modelId="{9445F753-ECD0-4013-AFF5-FBA1629889FC}" type="presParOf" srcId="{1329F45A-F80E-4053-8C1A-4F5105D9D7B1}" destId="{D17FA8E7-2DA4-4298-A7AF-7C31F64BD927}" srcOrd="1" destOrd="0" presId="urn:microsoft.com/office/officeart/2005/8/layout/orgChart1"/>
    <dgm:cxn modelId="{856A31B4-8A8D-46F9-93EF-9818AF41CADA}" type="presParOf" srcId="{1329F45A-F80E-4053-8C1A-4F5105D9D7B1}" destId="{9C6368A8-38FF-4F4A-AA34-2DC10691457A}" srcOrd="2" destOrd="0" presId="urn:microsoft.com/office/officeart/2005/8/layout/orgChart1"/>
    <dgm:cxn modelId="{53633065-62E9-4A3A-A40D-2CFD255C32FB}" type="presParOf" srcId="{A1C2BEA6-49C2-40DF-B5C1-02595B495199}" destId="{667FF017-9A49-40CB-BBE1-D1AEE831B84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E6D3E3-641A-44E2-B433-94E5A606E79D}">
      <dsp:nvSpPr>
        <dsp:cNvPr id="0" name=""/>
        <dsp:cNvSpPr/>
      </dsp:nvSpPr>
      <dsp:spPr>
        <a:xfrm>
          <a:off x="4507540" y="1419679"/>
          <a:ext cx="1674767" cy="5963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243"/>
              </a:lnTo>
              <a:lnTo>
                <a:pt x="1674767" y="298243"/>
              </a:lnTo>
              <a:lnTo>
                <a:pt x="1674767" y="59637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00C7CF-8378-49E5-980B-EF17AA63585C}">
      <dsp:nvSpPr>
        <dsp:cNvPr id="0" name=""/>
        <dsp:cNvSpPr/>
      </dsp:nvSpPr>
      <dsp:spPr>
        <a:xfrm>
          <a:off x="2746684" y="1419679"/>
          <a:ext cx="1760856" cy="596376"/>
        </a:xfrm>
        <a:custGeom>
          <a:avLst/>
          <a:gdLst/>
          <a:ahLst/>
          <a:cxnLst/>
          <a:rect l="0" t="0" r="0" b="0"/>
          <a:pathLst>
            <a:path>
              <a:moveTo>
                <a:pt x="1760856" y="0"/>
              </a:moveTo>
              <a:lnTo>
                <a:pt x="1760856" y="298243"/>
              </a:lnTo>
              <a:lnTo>
                <a:pt x="0" y="298243"/>
              </a:lnTo>
              <a:lnTo>
                <a:pt x="0" y="59637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E37576-EAEC-443D-BD16-406756435220}">
      <dsp:nvSpPr>
        <dsp:cNvPr id="0" name=""/>
        <dsp:cNvSpPr/>
      </dsp:nvSpPr>
      <dsp:spPr>
        <a:xfrm>
          <a:off x="3087861" y="0"/>
          <a:ext cx="2839358" cy="1419679"/>
        </a:xfrm>
        <a:prstGeom prst="rect">
          <a:avLst/>
        </a:prstGeom>
        <a:gradFill rotWithShape="1">
          <a:gsLst>
            <a:gs pos="0">
              <a:schemeClr val="accent5">
                <a:tint val="90000"/>
              </a:schemeClr>
            </a:gs>
            <a:gs pos="48000">
              <a:schemeClr val="accent5">
                <a:tint val="54000"/>
                <a:satMod val="140000"/>
              </a:schemeClr>
            </a:gs>
            <a:gs pos="100000">
              <a:schemeClr val="accent5">
                <a:tint val="24000"/>
                <a:satMod val="260000"/>
              </a:schemeClr>
            </a:gs>
          </a:gsLst>
          <a:lin ang="16200000" scaled="1"/>
        </a:gradFill>
        <a:ln w="12700" cap="flat" cmpd="sng" algn="ctr">
          <a:solidFill>
            <a:schemeClr val="accent5"/>
          </a:solidFill>
          <a:prstDash val="solid"/>
        </a:ln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err="1" smtClean="0"/>
            <a:t>Способи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виготовлення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укра</a:t>
          </a:r>
          <a:r>
            <a:rPr lang="uk-UA" sz="2500" kern="1200" dirty="0" smtClean="0"/>
            <a:t>ї</a:t>
          </a:r>
          <a:r>
            <a:rPr lang="uk-UA" sz="2500" kern="1200" noProof="0" dirty="0" err="1" smtClean="0"/>
            <a:t>нського</a:t>
          </a:r>
          <a:r>
            <a:rPr lang="ru-RU" sz="2500" kern="1200" dirty="0" smtClean="0"/>
            <a:t> </a:t>
          </a:r>
          <a:r>
            <a:rPr lang="uk-UA" sz="2500" kern="1200" noProof="0" dirty="0" smtClean="0"/>
            <a:t>одягу</a:t>
          </a:r>
          <a:r>
            <a:rPr lang="ru-RU" sz="2500" kern="1200" dirty="0" smtClean="0"/>
            <a:t> </a:t>
          </a:r>
          <a:endParaRPr lang="ru-RU" sz="2500" kern="1200" dirty="0"/>
        </a:p>
      </dsp:txBody>
      <dsp:txXfrm>
        <a:off x="3087861" y="0"/>
        <a:ext cx="2839358" cy="1419679"/>
      </dsp:txXfrm>
    </dsp:sp>
    <dsp:sp modelId="{80E9A063-D0B8-438B-A15E-01117AC8F212}">
      <dsp:nvSpPr>
        <dsp:cNvPr id="0" name=""/>
        <dsp:cNvSpPr/>
      </dsp:nvSpPr>
      <dsp:spPr>
        <a:xfrm>
          <a:off x="1327004" y="2016055"/>
          <a:ext cx="2839358" cy="1419679"/>
        </a:xfrm>
        <a:prstGeom prst="rect">
          <a:avLst/>
        </a:prstGeom>
        <a:gradFill rotWithShape="1">
          <a:gsLst>
            <a:gs pos="0">
              <a:schemeClr val="accent5">
                <a:tint val="90000"/>
              </a:schemeClr>
            </a:gs>
            <a:gs pos="48000">
              <a:schemeClr val="accent5">
                <a:tint val="54000"/>
                <a:satMod val="140000"/>
              </a:schemeClr>
            </a:gs>
            <a:gs pos="100000">
              <a:schemeClr val="accent5">
                <a:tint val="24000"/>
                <a:satMod val="260000"/>
              </a:schemeClr>
            </a:gs>
          </a:gsLst>
          <a:lin ang="16200000" scaled="1"/>
        </a:gradFill>
        <a:ln w="12700" cap="flat" cmpd="sng" algn="ctr">
          <a:solidFill>
            <a:schemeClr val="accent5"/>
          </a:solidFill>
          <a:prstDash val="solid"/>
        </a:ln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err="1" smtClean="0"/>
            <a:t>Шитий</a:t>
          </a:r>
          <a:endParaRPr lang="ru-RU" sz="2500" kern="1200" dirty="0"/>
        </a:p>
      </dsp:txBody>
      <dsp:txXfrm>
        <a:off x="1327004" y="2016055"/>
        <a:ext cx="2839358" cy="1419679"/>
      </dsp:txXfrm>
    </dsp:sp>
    <dsp:sp modelId="{ACBFFC1B-EC3A-42D3-9876-739F06AD3010}">
      <dsp:nvSpPr>
        <dsp:cNvPr id="0" name=""/>
        <dsp:cNvSpPr/>
      </dsp:nvSpPr>
      <dsp:spPr>
        <a:xfrm>
          <a:off x="4762628" y="2016055"/>
          <a:ext cx="2839358" cy="1419679"/>
        </a:xfrm>
        <a:prstGeom prst="rect">
          <a:avLst/>
        </a:prstGeom>
        <a:gradFill rotWithShape="1">
          <a:gsLst>
            <a:gs pos="0">
              <a:schemeClr val="accent5">
                <a:tint val="90000"/>
              </a:schemeClr>
            </a:gs>
            <a:gs pos="48000">
              <a:schemeClr val="accent5">
                <a:tint val="54000"/>
                <a:satMod val="140000"/>
              </a:schemeClr>
            </a:gs>
            <a:gs pos="100000">
              <a:schemeClr val="accent5">
                <a:tint val="24000"/>
                <a:satMod val="260000"/>
              </a:schemeClr>
            </a:gs>
          </a:gsLst>
          <a:lin ang="16200000" scaled="1"/>
        </a:gradFill>
        <a:ln w="12700" cap="flat" cmpd="sng" algn="ctr">
          <a:solidFill>
            <a:schemeClr val="accent5"/>
          </a:solidFill>
          <a:prstDash val="solid"/>
        </a:ln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Не </a:t>
          </a:r>
          <a:r>
            <a:rPr lang="ru-RU" sz="2500" kern="1200" dirty="0" err="1" smtClean="0"/>
            <a:t>шитий</a:t>
          </a:r>
          <a:endParaRPr lang="ru-RU" sz="2500" kern="1200" dirty="0"/>
        </a:p>
      </dsp:txBody>
      <dsp:txXfrm>
        <a:off x="4762628" y="2016055"/>
        <a:ext cx="2839358" cy="14196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E5DEC-E80E-45FF-9DAE-DB0DA3BCED52}" type="datetimeFigureOut">
              <a:rPr lang="ru-RU" smtClean="0"/>
              <a:t>15.11.2011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790B0-2BC7-4B3F-B604-9D3C086865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746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790B0-2BC7-4B3F-B604-9D3C08686576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9791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2240554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914400"/>
            <a:ext cx="7543800" cy="1614488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2531618"/>
            <a:ext cx="6172200" cy="51435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09A1A-ECA6-4965-B3A6-7AEED3ECFE15}" type="datetimeFigureOut">
              <a:rPr lang="ru-RU" smtClean="0"/>
              <a:t>15.11.2011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EE21BF-BFB1-42A1-83F5-436304B1A6E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514351"/>
            <a:ext cx="5791200" cy="26288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09A1A-ECA6-4965-B3A6-7AEED3ECFE15}" type="datetimeFigureOut">
              <a:rPr lang="ru-RU" smtClean="0"/>
              <a:t>15.11.2011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E21BF-BFB1-42A1-83F5-436304B1A6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457201"/>
            <a:ext cx="2133600" cy="3886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514351"/>
            <a:ext cx="5029200" cy="3429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09A1A-ECA6-4965-B3A6-7AEED3ECFE15}" type="datetimeFigureOut">
              <a:rPr lang="ru-RU" smtClean="0"/>
              <a:t>15.11.2011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E21BF-BFB1-42A1-83F5-436304B1A6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09A1A-ECA6-4965-B3A6-7AEED3ECFE15}" type="datetimeFigureOut">
              <a:rPr lang="ru-RU" smtClean="0"/>
              <a:t>15.11.2011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EE21BF-BFB1-42A1-83F5-436304B1A6E1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3055873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3200526"/>
            <a:ext cx="3733800" cy="54864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09A1A-ECA6-4965-B3A6-7AEED3ECFE15}" type="datetimeFigureOut">
              <a:rPr lang="ru-RU" smtClean="0"/>
              <a:t>15.11.2011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EE21BF-BFB1-42A1-83F5-436304B1A6E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428750"/>
            <a:ext cx="6035040" cy="1762506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09A1A-ECA6-4965-B3A6-7AEED3ECFE15}" type="datetimeFigureOut">
              <a:rPr lang="ru-RU" smtClean="0"/>
              <a:t>15.11.2011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EE21BF-BFB1-42A1-83F5-436304B1A6E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493776"/>
            <a:ext cx="3273552" cy="2571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493777"/>
            <a:ext cx="3273552" cy="257413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496482"/>
            <a:ext cx="3273552" cy="47982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028700"/>
            <a:ext cx="3276600" cy="20574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496482"/>
            <a:ext cx="3273552" cy="47982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028700"/>
            <a:ext cx="3273552" cy="20574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39014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39014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09A1A-ECA6-4965-B3A6-7AEED3ECFE15}" type="datetimeFigureOut">
              <a:rPr lang="ru-RU" smtClean="0"/>
              <a:t>15.11.2011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EE21BF-BFB1-42A1-83F5-436304B1A6E1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09A1A-ECA6-4965-B3A6-7AEED3ECFE15}" type="datetimeFigureOut">
              <a:rPr lang="ru-RU" smtClean="0"/>
              <a:t>15.11.2011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EE21BF-BFB1-42A1-83F5-436304B1A6E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09A1A-ECA6-4965-B3A6-7AEED3ECFE15}" type="datetimeFigureOut">
              <a:rPr lang="ru-RU" smtClean="0"/>
              <a:t>15.11.2011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EE21BF-BFB1-42A1-83F5-436304B1A6E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330941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14351"/>
            <a:ext cx="4343400" cy="257175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514351"/>
            <a:ext cx="2590800" cy="257175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09A1A-ECA6-4965-B3A6-7AEED3ECFE15}" type="datetimeFigureOut">
              <a:rPr lang="ru-RU" smtClean="0"/>
              <a:t>15.11.2011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EE21BF-BFB1-42A1-83F5-436304B1A6E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459582"/>
            <a:ext cx="6705600" cy="1910239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2589785"/>
            <a:ext cx="5029200" cy="540603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2498598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09A1A-ECA6-4965-B3A6-7AEED3ECFE15}" type="datetimeFigureOut">
              <a:rPr lang="ru-RU" smtClean="0"/>
              <a:t>15.11.2011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EE21BF-BFB1-42A1-83F5-436304B1A6E1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778831"/>
            <a:ext cx="7240620" cy="428024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418098" y="314349"/>
            <a:ext cx="4153854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87641"/>
            <a:ext cx="6479362" cy="3566068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3657600"/>
            <a:ext cx="75438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514351"/>
            <a:ext cx="6096000" cy="2743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1605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4FF09A1A-ECA6-4965-B3A6-7AEED3ECFE15}" type="datetimeFigureOut">
              <a:rPr lang="ru-RU" smtClean="0"/>
              <a:t>15.11.2011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4616054"/>
            <a:ext cx="457200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4381500"/>
            <a:ext cx="2133600" cy="2286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ACEE21BF-BFB1-42A1-83F5-436304B1A6E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Мои документы\одяг\Carpatho-Rusyn_sub-groups_-_Transcarpathian_Rusyns_in_original_goral_folk-costumes_from_Maramureş_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086076"/>
            <a:ext cx="5385249" cy="386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267494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Одяг</a:t>
            </a:r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uk-UA" sz="4400" b="1" spc="50" noProof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українців</a:t>
            </a:r>
            <a:endParaRPr lang="uk-UA" sz="4400" b="1" spc="50" noProof="1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026" name="Picture 2" descr="C:\Documents and Settings\Admin\Мои документы\одяг\09090407sc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276"/>
            <a:ext cx="5037630" cy="388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12217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Двойная стрелка влево/вверх 7"/>
          <p:cNvSpPr/>
          <p:nvPr/>
        </p:nvSpPr>
        <p:spPr>
          <a:xfrm flipH="1">
            <a:off x="4139951" y="771550"/>
            <a:ext cx="3732927" cy="2520280"/>
          </a:xfrm>
          <a:prstGeom prst="leftUpArrow">
            <a:avLst>
              <a:gd name="adj1" fmla="val 25000"/>
              <a:gd name="adj2" fmla="val 25523"/>
              <a:gd name="adj3" fmla="val 4068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000" dirty="0" err="1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78"/>
            <a:ext cx="102870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77" y="1995686"/>
            <a:ext cx="102870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31115"/>
            <a:ext cx="102870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996309"/>
            <a:ext cx="102870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676" y="3409950"/>
            <a:ext cx="102870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677" y="3409950"/>
            <a:ext cx="102870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409950"/>
            <a:ext cx="102870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08212" y="339502"/>
            <a:ext cx="64236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Полковник Писар Сотник </a:t>
            </a:r>
            <a:r>
              <a:rPr lang="ru-RU" dirty="0" err="1" smtClean="0"/>
              <a:t>Шляхетич</a:t>
            </a:r>
            <a:r>
              <a:rPr lang="ru-RU" dirty="0" smtClean="0"/>
              <a:t> Козак-</a:t>
            </a:r>
            <a:r>
              <a:rPr lang="ru-RU" dirty="0" err="1" smtClean="0"/>
              <a:t>підпомічник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43808" y="1347614"/>
            <a:ext cx="2832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Рядовий</a:t>
            </a:r>
            <a:r>
              <a:rPr lang="ru-RU" dirty="0" smtClean="0"/>
              <a:t> </a:t>
            </a:r>
            <a:r>
              <a:rPr lang="ru-RU" dirty="0" err="1" smtClean="0"/>
              <a:t>козак</a:t>
            </a:r>
            <a:r>
              <a:rPr lang="ru-RU" dirty="0" smtClean="0"/>
              <a:t> </a:t>
            </a:r>
            <a:r>
              <a:rPr lang="ru-RU" dirty="0" err="1" smtClean="0"/>
              <a:t>Міщанин</a:t>
            </a:r>
            <a:endParaRPr lang="ru-RU" dirty="0"/>
          </a:p>
        </p:txBody>
      </p:sp>
      <p:sp>
        <p:nvSpPr>
          <p:cNvPr id="5" name="Стрелка влево 4"/>
          <p:cNvSpPr/>
          <p:nvPr/>
        </p:nvSpPr>
        <p:spPr>
          <a:xfrm rot="18852758">
            <a:off x="1140572" y="586166"/>
            <a:ext cx="699492" cy="823446"/>
          </a:xfrm>
          <a:prstGeom prst="lef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00" dirty="0" err="1" smtClean="0"/>
          </a:p>
        </p:txBody>
      </p:sp>
      <p:sp>
        <p:nvSpPr>
          <p:cNvPr id="6" name="Стрелка вниз 5"/>
          <p:cNvSpPr/>
          <p:nvPr/>
        </p:nvSpPr>
        <p:spPr>
          <a:xfrm rot="1966130">
            <a:off x="1756067" y="925570"/>
            <a:ext cx="608431" cy="1862916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00" dirty="0" err="1" smtClean="0"/>
          </a:p>
        </p:txBody>
      </p:sp>
      <p:sp>
        <p:nvSpPr>
          <p:cNvPr id="7" name="Двойная стрелка влево/вверх 6"/>
          <p:cNvSpPr/>
          <p:nvPr/>
        </p:nvSpPr>
        <p:spPr>
          <a:xfrm flipH="1">
            <a:off x="3480391" y="697766"/>
            <a:ext cx="4392488" cy="422756"/>
          </a:xfrm>
          <a:prstGeom prst="leftUp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00" dirty="0" err="1" smtClean="0"/>
          </a:p>
        </p:txBody>
      </p:sp>
      <p:sp>
        <p:nvSpPr>
          <p:cNvPr id="9" name="Стрелка вниз 8"/>
          <p:cNvSpPr/>
          <p:nvPr/>
        </p:nvSpPr>
        <p:spPr>
          <a:xfrm>
            <a:off x="6886550" y="740192"/>
            <a:ext cx="555476" cy="2582996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00" dirty="0" err="1" smtClean="0"/>
          </a:p>
        </p:txBody>
      </p:sp>
      <p:sp>
        <p:nvSpPr>
          <p:cNvPr id="10" name="Стрелка влево 9"/>
          <p:cNvSpPr/>
          <p:nvPr/>
        </p:nvSpPr>
        <p:spPr>
          <a:xfrm rot="18778154">
            <a:off x="1508867" y="2311409"/>
            <a:ext cx="2304256" cy="422756"/>
          </a:xfrm>
          <a:prstGeom prst="lef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00" dirty="0" err="1" smtClean="0"/>
          </a:p>
        </p:txBody>
      </p:sp>
      <p:sp>
        <p:nvSpPr>
          <p:cNvPr id="11" name="Стрелка вниз 10"/>
          <p:cNvSpPr/>
          <p:nvPr/>
        </p:nvSpPr>
        <p:spPr>
          <a:xfrm>
            <a:off x="3981301" y="1716946"/>
            <a:ext cx="460598" cy="1693004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00" dirty="0" err="1" smtClean="0"/>
          </a:p>
        </p:txBody>
      </p:sp>
    </p:spTree>
    <p:extLst>
      <p:ext uri="{BB962C8B-B14F-4D97-AF65-F5344CB8AC3E}">
        <p14:creationId xmlns:p14="http://schemas.microsoft.com/office/powerpoint/2010/main" val="30550294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0"/>
                            </p:stCondLst>
                            <p:childTnLst>
                              <p:par>
                                <p:cTn id="6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0"/>
                            </p:stCondLst>
                            <p:childTnLst>
                              <p:par>
                                <p:cTn id="6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3" grpId="0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Admin\Мои документы\531280358_6f1016446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198" y="3692"/>
            <a:ext cx="9178197" cy="465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88024" y="4679257"/>
            <a:ext cx="4139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Презентацію зробив Дегтяр Дмитро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60857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809854958"/>
              </p:ext>
            </p:extLst>
          </p:nvPr>
        </p:nvGraphicFramePr>
        <p:xfrm>
          <a:off x="107504" y="0"/>
          <a:ext cx="8928992" cy="3435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38633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Мои документы\одяг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"/>
            <a:ext cx="47434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лилиния 4"/>
          <p:cNvSpPr/>
          <p:nvPr/>
        </p:nvSpPr>
        <p:spPr>
          <a:xfrm>
            <a:off x="4730044" y="901900"/>
            <a:ext cx="1459074" cy="2191256"/>
          </a:xfrm>
          <a:custGeom>
            <a:avLst/>
            <a:gdLst>
              <a:gd name="connsiteX0" fmla="*/ 699912 w 1459074"/>
              <a:gd name="connsiteY0" fmla="*/ 23789 h 2191256"/>
              <a:gd name="connsiteX1" fmla="*/ 462845 w 1459074"/>
              <a:gd name="connsiteY1" fmla="*/ 35078 h 2191256"/>
              <a:gd name="connsiteX2" fmla="*/ 428978 w 1459074"/>
              <a:gd name="connsiteY2" fmla="*/ 68944 h 2191256"/>
              <a:gd name="connsiteX3" fmla="*/ 395112 w 1459074"/>
              <a:gd name="connsiteY3" fmla="*/ 91522 h 2191256"/>
              <a:gd name="connsiteX4" fmla="*/ 361245 w 1459074"/>
              <a:gd name="connsiteY4" fmla="*/ 125389 h 2191256"/>
              <a:gd name="connsiteX5" fmla="*/ 293512 w 1459074"/>
              <a:gd name="connsiteY5" fmla="*/ 170544 h 2191256"/>
              <a:gd name="connsiteX6" fmla="*/ 237067 w 1459074"/>
              <a:gd name="connsiteY6" fmla="*/ 272144 h 2191256"/>
              <a:gd name="connsiteX7" fmla="*/ 225778 w 1459074"/>
              <a:gd name="connsiteY7" fmla="*/ 317300 h 2191256"/>
              <a:gd name="connsiteX8" fmla="*/ 203200 w 1459074"/>
              <a:gd name="connsiteY8" fmla="*/ 452767 h 2191256"/>
              <a:gd name="connsiteX9" fmla="*/ 180623 w 1459074"/>
              <a:gd name="connsiteY9" fmla="*/ 486633 h 2191256"/>
              <a:gd name="connsiteX10" fmla="*/ 158045 w 1459074"/>
              <a:gd name="connsiteY10" fmla="*/ 554367 h 2191256"/>
              <a:gd name="connsiteX11" fmla="*/ 146756 w 1459074"/>
              <a:gd name="connsiteY11" fmla="*/ 588233 h 2191256"/>
              <a:gd name="connsiteX12" fmla="*/ 124178 w 1459074"/>
              <a:gd name="connsiteY12" fmla="*/ 712411 h 2191256"/>
              <a:gd name="connsiteX13" fmla="*/ 90312 w 1459074"/>
              <a:gd name="connsiteY13" fmla="*/ 949478 h 2191256"/>
              <a:gd name="connsiteX14" fmla="*/ 90312 w 1459074"/>
              <a:gd name="connsiteY14" fmla="*/ 949478 h 2191256"/>
              <a:gd name="connsiteX15" fmla="*/ 79023 w 1459074"/>
              <a:gd name="connsiteY15" fmla="*/ 1005922 h 2191256"/>
              <a:gd name="connsiteX16" fmla="*/ 33867 w 1459074"/>
              <a:gd name="connsiteY16" fmla="*/ 1073656 h 2191256"/>
              <a:gd name="connsiteX17" fmla="*/ 22578 w 1459074"/>
              <a:gd name="connsiteY17" fmla="*/ 1163967 h 2191256"/>
              <a:gd name="connsiteX18" fmla="*/ 45156 w 1459074"/>
              <a:gd name="connsiteY18" fmla="*/ 1288144 h 2191256"/>
              <a:gd name="connsiteX19" fmla="*/ 33867 w 1459074"/>
              <a:gd name="connsiteY19" fmla="*/ 1367167 h 2191256"/>
              <a:gd name="connsiteX20" fmla="*/ 11289 w 1459074"/>
              <a:gd name="connsiteY20" fmla="*/ 1434900 h 2191256"/>
              <a:gd name="connsiteX21" fmla="*/ 0 w 1459074"/>
              <a:gd name="connsiteY21" fmla="*/ 1660678 h 2191256"/>
              <a:gd name="connsiteX22" fmla="*/ 11289 w 1459074"/>
              <a:gd name="connsiteY22" fmla="*/ 1717122 h 2191256"/>
              <a:gd name="connsiteX23" fmla="*/ 45156 w 1459074"/>
              <a:gd name="connsiteY23" fmla="*/ 1728411 h 2191256"/>
              <a:gd name="connsiteX24" fmla="*/ 191912 w 1459074"/>
              <a:gd name="connsiteY24" fmla="*/ 1717122 h 2191256"/>
              <a:gd name="connsiteX25" fmla="*/ 248356 w 1459074"/>
              <a:gd name="connsiteY25" fmla="*/ 1705833 h 2191256"/>
              <a:gd name="connsiteX26" fmla="*/ 259645 w 1459074"/>
              <a:gd name="connsiteY26" fmla="*/ 1592944 h 2191256"/>
              <a:gd name="connsiteX27" fmla="*/ 270934 w 1459074"/>
              <a:gd name="connsiteY27" fmla="*/ 1559078 h 2191256"/>
              <a:gd name="connsiteX28" fmla="*/ 304800 w 1459074"/>
              <a:gd name="connsiteY28" fmla="*/ 1536500 h 2191256"/>
              <a:gd name="connsiteX29" fmla="*/ 327378 w 1459074"/>
              <a:gd name="connsiteY29" fmla="*/ 1502633 h 2191256"/>
              <a:gd name="connsiteX30" fmla="*/ 383823 w 1459074"/>
              <a:gd name="connsiteY30" fmla="*/ 1446189 h 2191256"/>
              <a:gd name="connsiteX31" fmla="*/ 406400 w 1459074"/>
              <a:gd name="connsiteY31" fmla="*/ 1378456 h 2191256"/>
              <a:gd name="connsiteX32" fmla="*/ 417689 w 1459074"/>
              <a:gd name="connsiteY32" fmla="*/ 1231700 h 2191256"/>
              <a:gd name="connsiteX33" fmla="*/ 440267 w 1459074"/>
              <a:gd name="connsiteY33" fmla="*/ 1051078 h 2191256"/>
              <a:gd name="connsiteX34" fmla="*/ 462845 w 1459074"/>
              <a:gd name="connsiteY34" fmla="*/ 893033 h 2191256"/>
              <a:gd name="connsiteX35" fmla="*/ 474134 w 1459074"/>
              <a:gd name="connsiteY35" fmla="*/ 847878 h 2191256"/>
              <a:gd name="connsiteX36" fmla="*/ 485423 w 1459074"/>
              <a:gd name="connsiteY36" fmla="*/ 689833 h 2191256"/>
              <a:gd name="connsiteX37" fmla="*/ 496712 w 1459074"/>
              <a:gd name="connsiteY37" fmla="*/ 644678 h 2191256"/>
              <a:gd name="connsiteX38" fmla="*/ 474134 w 1459074"/>
              <a:gd name="connsiteY38" fmla="*/ 430189 h 2191256"/>
              <a:gd name="connsiteX39" fmla="*/ 485423 w 1459074"/>
              <a:gd name="connsiteY39" fmla="*/ 531789 h 2191256"/>
              <a:gd name="connsiteX40" fmla="*/ 508000 w 1459074"/>
              <a:gd name="connsiteY40" fmla="*/ 599522 h 2191256"/>
              <a:gd name="connsiteX41" fmla="*/ 496712 w 1459074"/>
              <a:gd name="connsiteY41" fmla="*/ 1141389 h 2191256"/>
              <a:gd name="connsiteX42" fmla="*/ 474134 w 1459074"/>
              <a:gd name="connsiteY42" fmla="*/ 1209122 h 2191256"/>
              <a:gd name="connsiteX43" fmla="*/ 451556 w 1459074"/>
              <a:gd name="connsiteY43" fmla="*/ 1254278 h 2191256"/>
              <a:gd name="connsiteX44" fmla="*/ 440267 w 1459074"/>
              <a:gd name="connsiteY44" fmla="*/ 1310722 h 2191256"/>
              <a:gd name="connsiteX45" fmla="*/ 428978 w 1459074"/>
              <a:gd name="connsiteY45" fmla="*/ 1344589 h 2191256"/>
              <a:gd name="connsiteX46" fmla="*/ 417689 w 1459074"/>
              <a:gd name="connsiteY46" fmla="*/ 1423611 h 2191256"/>
              <a:gd name="connsiteX47" fmla="*/ 372534 w 1459074"/>
              <a:gd name="connsiteY47" fmla="*/ 1502633 h 2191256"/>
              <a:gd name="connsiteX48" fmla="*/ 338667 w 1459074"/>
              <a:gd name="connsiteY48" fmla="*/ 1604233 h 2191256"/>
              <a:gd name="connsiteX49" fmla="*/ 270934 w 1459074"/>
              <a:gd name="connsiteY49" fmla="*/ 1739700 h 2191256"/>
              <a:gd name="connsiteX50" fmla="*/ 225778 w 1459074"/>
              <a:gd name="connsiteY50" fmla="*/ 2010633 h 2191256"/>
              <a:gd name="connsiteX51" fmla="*/ 462845 w 1459074"/>
              <a:gd name="connsiteY51" fmla="*/ 2134811 h 2191256"/>
              <a:gd name="connsiteX52" fmla="*/ 722489 w 1459074"/>
              <a:gd name="connsiteY52" fmla="*/ 2157389 h 2191256"/>
              <a:gd name="connsiteX53" fmla="*/ 756356 w 1459074"/>
              <a:gd name="connsiteY53" fmla="*/ 2168678 h 2191256"/>
              <a:gd name="connsiteX54" fmla="*/ 801512 w 1459074"/>
              <a:gd name="connsiteY54" fmla="*/ 2191256 h 2191256"/>
              <a:gd name="connsiteX55" fmla="*/ 1422400 w 1459074"/>
              <a:gd name="connsiteY55" fmla="*/ 2179967 h 2191256"/>
              <a:gd name="connsiteX56" fmla="*/ 1456267 w 1459074"/>
              <a:gd name="connsiteY56" fmla="*/ 2168678 h 2191256"/>
              <a:gd name="connsiteX57" fmla="*/ 1388534 w 1459074"/>
              <a:gd name="connsiteY57" fmla="*/ 2112233 h 2191256"/>
              <a:gd name="connsiteX58" fmla="*/ 1004712 w 1459074"/>
              <a:gd name="connsiteY58" fmla="*/ 2100944 h 2191256"/>
              <a:gd name="connsiteX59" fmla="*/ 936978 w 1459074"/>
              <a:gd name="connsiteY59" fmla="*/ 2055789 h 2191256"/>
              <a:gd name="connsiteX60" fmla="*/ 869245 w 1459074"/>
              <a:gd name="connsiteY60" fmla="*/ 2021922 h 2191256"/>
              <a:gd name="connsiteX61" fmla="*/ 869245 w 1459074"/>
              <a:gd name="connsiteY61" fmla="*/ 1152678 h 2191256"/>
              <a:gd name="connsiteX62" fmla="*/ 903112 w 1459074"/>
              <a:gd name="connsiteY62" fmla="*/ 1141389 h 2191256"/>
              <a:gd name="connsiteX63" fmla="*/ 891823 w 1459074"/>
              <a:gd name="connsiteY63" fmla="*/ 723700 h 2191256"/>
              <a:gd name="connsiteX64" fmla="*/ 880534 w 1459074"/>
              <a:gd name="connsiteY64" fmla="*/ 430189 h 2191256"/>
              <a:gd name="connsiteX65" fmla="*/ 824089 w 1459074"/>
              <a:gd name="connsiteY65" fmla="*/ 418900 h 2191256"/>
              <a:gd name="connsiteX66" fmla="*/ 812800 w 1459074"/>
              <a:gd name="connsiteY66" fmla="*/ 114100 h 2191256"/>
              <a:gd name="connsiteX67" fmla="*/ 790223 w 1459074"/>
              <a:gd name="connsiteY67" fmla="*/ 80233 h 2191256"/>
              <a:gd name="connsiteX68" fmla="*/ 756356 w 1459074"/>
              <a:gd name="connsiteY68" fmla="*/ 68944 h 2191256"/>
              <a:gd name="connsiteX69" fmla="*/ 733778 w 1459074"/>
              <a:gd name="connsiteY69" fmla="*/ 35078 h 2191256"/>
              <a:gd name="connsiteX70" fmla="*/ 666045 w 1459074"/>
              <a:gd name="connsiteY70" fmla="*/ 1211 h 2191256"/>
              <a:gd name="connsiteX71" fmla="*/ 575734 w 1459074"/>
              <a:gd name="connsiteY71" fmla="*/ 1211 h 2191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459074" h="2191256">
                <a:moveTo>
                  <a:pt x="699912" y="23789"/>
                </a:moveTo>
                <a:cubicBezTo>
                  <a:pt x="620890" y="27552"/>
                  <a:pt x="540881" y="22072"/>
                  <a:pt x="462845" y="35078"/>
                </a:cubicBezTo>
                <a:cubicBezTo>
                  <a:pt x="447097" y="37703"/>
                  <a:pt x="441243" y="58724"/>
                  <a:pt x="428978" y="68944"/>
                </a:cubicBezTo>
                <a:cubicBezTo>
                  <a:pt x="418555" y="77630"/>
                  <a:pt x="405535" y="82836"/>
                  <a:pt x="395112" y="91522"/>
                </a:cubicBezTo>
                <a:cubicBezTo>
                  <a:pt x="382847" y="101743"/>
                  <a:pt x="373847" y="115587"/>
                  <a:pt x="361245" y="125389"/>
                </a:cubicBezTo>
                <a:cubicBezTo>
                  <a:pt x="339826" y="142048"/>
                  <a:pt x="293512" y="170544"/>
                  <a:pt x="293512" y="170544"/>
                </a:cubicBezTo>
                <a:cubicBezTo>
                  <a:pt x="253085" y="231185"/>
                  <a:pt x="251969" y="219987"/>
                  <a:pt x="237067" y="272144"/>
                </a:cubicBezTo>
                <a:cubicBezTo>
                  <a:pt x="232805" y="287062"/>
                  <a:pt x="229541" y="302248"/>
                  <a:pt x="225778" y="317300"/>
                </a:cubicBezTo>
                <a:cubicBezTo>
                  <a:pt x="222201" y="349494"/>
                  <a:pt x="222112" y="414942"/>
                  <a:pt x="203200" y="452767"/>
                </a:cubicBezTo>
                <a:cubicBezTo>
                  <a:pt x="197133" y="464902"/>
                  <a:pt x="186133" y="474235"/>
                  <a:pt x="180623" y="486633"/>
                </a:cubicBezTo>
                <a:cubicBezTo>
                  <a:pt x="170957" y="508381"/>
                  <a:pt x="165571" y="531789"/>
                  <a:pt x="158045" y="554367"/>
                </a:cubicBezTo>
                <a:cubicBezTo>
                  <a:pt x="154282" y="565656"/>
                  <a:pt x="148885" y="576526"/>
                  <a:pt x="146756" y="588233"/>
                </a:cubicBezTo>
                <a:lnTo>
                  <a:pt x="124178" y="712411"/>
                </a:lnTo>
                <a:cubicBezTo>
                  <a:pt x="111306" y="905490"/>
                  <a:pt x="130777" y="828077"/>
                  <a:pt x="90312" y="949478"/>
                </a:cubicBezTo>
                <a:lnTo>
                  <a:pt x="90312" y="949478"/>
                </a:lnTo>
                <a:cubicBezTo>
                  <a:pt x="86549" y="968293"/>
                  <a:pt x="86963" y="988455"/>
                  <a:pt x="79023" y="1005922"/>
                </a:cubicBezTo>
                <a:cubicBezTo>
                  <a:pt x="67794" y="1030625"/>
                  <a:pt x="33867" y="1073656"/>
                  <a:pt x="33867" y="1073656"/>
                </a:cubicBezTo>
                <a:cubicBezTo>
                  <a:pt x="30104" y="1103760"/>
                  <a:pt x="22578" y="1133629"/>
                  <a:pt x="22578" y="1163967"/>
                </a:cubicBezTo>
                <a:cubicBezTo>
                  <a:pt x="22578" y="1204417"/>
                  <a:pt x="35275" y="1248622"/>
                  <a:pt x="45156" y="1288144"/>
                </a:cubicBezTo>
                <a:cubicBezTo>
                  <a:pt x="41393" y="1314485"/>
                  <a:pt x="39850" y="1341240"/>
                  <a:pt x="33867" y="1367167"/>
                </a:cubicBezTo>
                <a:cubicBezTo>
                  <a:pt x="28516" y="1390357"/>
                  <a:pt x="11289" y="1434900"/>
                  <a:pt x="11289" y="1434900"/>
                </a:cubicBezTo>
                <a:cubicBezTo>
                  <a:pt x="7526" y="1510159"/>
                  <a:pt x="0" y="1585325"/>
                  <a:pt x="0" y="1660678"/>
                </a:cubicBezTo>
                <a:cubicBezTo>
                  <a:pt x="0" y="1679865"/>
                  <a:pt x="646" y="1701157"/>
                  <a:pt x="11289" y="1717122"/>
                </a:cubicBezTo>
                <a:cubicBezTo>
                  <a:pt x="17890" y="1727023"/>
                  <a:pt x="33867" y="1724648"/>
                  <a:pt x="45156" y="1728411"/>
                </a:cubicBezTo>
                <a:cubicBezTo>
                  <a:pt x="94075" y="1724648"/>
                  <a:pt x="143149" y="1722540"/>
                  <a:pt x="191912" y="1717122"/>
                </a:cubicBezTo>
                <a:cubicBezTo>
                  <a:pt x="210982" y="1715003"/>
                  <a:pt x="239168" y="1722677"/>
                  <a:pt x="248356" y="1705833"/>
                </a:cubicBezTo>
                <a:cubicBezTo>
                  <a:pt x="266465" y="1672633"/>
                  <a:pt x="253895" y="1630322"/>
                  <a:pt x="259645" y="1592944"/>
                </a:cubicBezTo>
                <a:cubicBezTo>
                  <a:pt x="261454" y="1581183"/>
                  <a:pt x="263501" y="1568370"/>
                  <a:pt x="270934" y="1559078"/>
                </a:cubicBezTo>
                <a:cubicBezTo>
                  <a:pt x="279409" y="1548484"/>
                  <a:pt x="293511" y="1544026"/>
                  <a:pt x="304800" y="1536500"/>
                </a:cubicBezTo>
                <a:cubicBezTo>
                  <a:pt x="312326" y="1525211"/>
                  <a:pt x="317784" y="1512227"/>
                  <a:pt x="327378" y="1502633"/>
                </a:cubicBezTo>
                <a:cubicBezTo>
                  <a:pt x="366514" y="1463498"/>
                  <a:pt x="359740" y="1500377"/>
                  <a:pt x="383823" y="1446189"/>
                </a:cubicBezTo>
                <a:cubicBezTo>
                  <a:pt x="393489" y="1424441"/>
                  <a:pt x="406400" y="1378456"/>
                  <a:pt x="406400" y="1378456"/>
                </a:cubicBezTo>
                <a:cubicBezTo>
                  <a:pt x="410163" y="1329537"/>
                  <a:pt x="413247" y="1280562"/>
                  <a:pt x="417689" y="1231700"/>
                </a:cubicBezTo>
                <a:cubicBezTo>
                  <a:pt x="426733" y="1132213"/>
                  <a:pt x="428206" y="1141533"/>
                  <a:pt x="440267" y="1051078"/>
                </a:cubicBezTo>
                <a:cubicBezTo>
                  <a:pt x="448591" y="988649"/>
                  <a:pt x="450948" y="952520"/>
                  <a:pt x="462845" y="893033"/>
                </a:cubicBezTo>
                <a:cubicBezTo>
                  <a:pt x="465888" y="877819"/>
                  <a:pt x="470371" y="862930"/>
                  <a:pt x="474134" y="847878"/>
                </a:cubicBezTo>
                <a:cubicBezTo>
                  <a:pt x="477897" y="795196"/>
                  <a:pt x="479590" y="742326"/>
                  <a:pt x="485423" y="689833"/>
                </a:cubicBezTo>
                <a:cubicBezTo>
                  <a:pt x="487136" y="674413"/>
                  <a:pt x="496712" y="660193"/>
                  <a:pt x="496712" y="644678"/>
                </a:cubicBezTo>
                <a:cubicBezTo>
                  <a:pt x="496712" y="488273"/>
                  <a:pt x="502126" y="514165"/>
                  <a:pt x="474134" y="430189"/>
                </a:cubicBezTo>
                <a:cubicBezTo>
                  <a:pt x="477897" y="464056"/>
                  <a:pt x="478740" y="498376"/>
                  <a:pt x="485423" y="531789"/>
                </a:cubicBezTo>
                <a:cubicBezTo>
                  <a:pt x="490090" y="555126"/>
                  <a:pt x="508000" y="599522"/>
                  <a:pt x="508000" y="599522"/>
                </a:cubicBezTo>
                <a:cubicBezTo>
                  <a:pt x="504237" y="780144"/>
                  <a:pt x="506733" y="961006"/>
                  <a:pt x="496712" y="1141389"/>
                </a:cubicBezTo>
                <a:cubicBezTo>
                  <a:pt x="495392" y="1165151"/>
                  <a:pt x="484777" y="1187836"/>
                  <a:pt x="474134" y="1209122"/>
                </a:cubicBezTo>
                <a:lnTo>
                  <a:pt x="451556" y="1254278"/>
                </a:lnTo>
                <a:cubicBezTo>
                  <a:pt x="447793" y="1273093"/>
                  <a:pt x="444921" y="1292108"/>
                  <a:pt x="440267" y="1310722"/>
                </a:cubicBezTo>
                <a:cubicBezTo>
                  <a:pt x="437381" y="1322266"/>
                  <a:pt x="431312" y="1332920"/>
                  <a:pt x="428978" y="1344589"/>
                </a:cubicBezTo>
                <a:cubicBezTo>
                  <a:pt x="423760" y="1370680"/>
                  <a:pt x="424690" y="1397940"/>
                  <a:pt x="417689" y="1423611"/>
                </a:cubicBezTo>
                <a:cubicBezTo>
                  <a:pt x="411077" y="1447854"/>
                  <a:pt x="386684" y="1481409"/>
                  <a:pt x="372534" y="1502633"/>
                </a:cubicBezTo>
                <a:cubicBezTo>
                  <a:pt x="361245" y="1536500"/>
                  <a:pt x="354632" y="1572303"/>
                  <a:pt x="338667" y="1604233"/>
                </a:cubicBezTo>
                <a:lnTo>
                  <a:pt x="270934" y="1739700"/>
                </a:lnTo>
                <a:cubicBezTo>
                  <a:pt x="232443" y="1957814"/>
                  <a:pt x="246254" y="1867305"/>
                  <a:pt x="225778" y="2010633"/>
                </a:cubicBezTo>
                <a:cubicBezTo>
                  <a:pt x="244828" y="2201134"/>
                  <a:pt x="198772" y="2116387"/>
                  <a:pt x="462845" y="2134811"/>
                </a:cubicBezTo>
                <a:cubicBezTo>
                  <a:pt x="549509" y="2140857"/>
                  <a:pt x="722489" y="2157389"/>
                  <a:pt x="722489" y="2157389"/>
                </a:cubicBezTo>
                <a:cubicBezTo>
                  <a:pt x="733778" y="2161152"/>
                  <a:pt x="745418" y="2163990"/>
                  <a:pt x="756356" y="2168678"/>
                </a:cubicBezTo>
                <a:cubicBezTo>
                  <a:pt x="771824" y="2175307"/>
                  <a:pt x="784686" y="2190971"/>
                  <a:pt x="801512" y="2191256"/>
                </a:cubicBezTo>
                <a:lnTo>
                  <a:pt x="1422400" y="2179967"/>
                </a:lnTo>
                <a:cubicBezTo>
                  <a:pt x="1433689" y="2176204"/>
                  <a:pt x="1450945" y="2179321"/>
                  <a:pt x="1456267" y="2168678"/>
                </a:cubicBezTo>
                <a:cubicBezTo>
                  <a:pt x="1475009" y="2131195"/>
                  <a:pt x="1393975" y="2112652"/>
                  <a:pt x="1388534" y="2112233"/>
                </a:cubicBezTo>
                <a:cubicBezTo>
                  <a:pt x="1260915" y="2102416"/>
                  <a:pt x="1132653" y="2104707"/>
                  <a:pt x="1004712" y="2100944"/>
                </a:cubicBezTo>
                <a:cubicBezTo>
                  <a:pt x="982134" y="2085892"/>
                  <a:pt x="962721" y="2064370"/>
                  <a:pt x="936978" y="2055789"/>
                </a:cubicBezTo>
                <a:cubicBezTo>
                  <a:pt x="890241" y="2040209"/>
                  <a:pt x="913013" y="2051101"/>
                  <a:pt x="869245" y="2021922"/>
                </a:cubicBezTo>
                <a:cubicBezTo>
                  <a:pt x="771132" y="1727591"/>
                  <a:pt x="828710" y="1912701"/>
                  <a:pt x="869245" y="1152678"/>
                </a:cubicBezTo>
                <a:cubicBezTo>
                  <a:pt x="869879" y="1140795"/>
                  <a:pt x="891823" y="1145152"/>
                  <a:pt x="903112" y="1141389"/>
                </a:cubicBezTo>
                <a:cubicBezTo>
                  <a:pt x="899349" y="1002159"/>
                  <a:pt x="896242" y="862910"/>
                  <a:pt x="891823" y="723700"/>
                </a:cubicBezTo>
                <a:cubicBezTo>
                  <a:pt x="888716" y="625840"/>
                  <a:pt x="901774" y="525767"/>
                  <a:pt x="880534" y="430189"/>
                </a:cubicBezTo>
                <a:cubicBezTo>
                  <a:pt x="876372" y="411458"/>
                  <a:pt x="842904" y="422663"/>
                  <a:pt x="824089" y="418900"/>
                </a:cubicBezTo>
                <a:cubicBezTo>
                  <a:pt x="820326" y="317300"/>
                  <a:pt x="822916" y="215265"/>
                  <a:pt x="812800" y="114100"/>
                </a:cubicBezTo>
                <a:cubicBezTo>
                  <a:pt x="811450" y="100600"/>
                  <a:pt x="800817" y="88709"/>
                  <a:pt x="790223" y="80233"/>
                </a:cubicBezTo>
                <a:cubicBezTo>
                  <a:pt x="780931" y="72799"/>
                  <a:pt x="767645" y="72707"/>
                  <a:pt x="756356" y="68944"/>
                </a:cubicBezTo>
                <a:cubicBezTo>
                  <a:pt x="748830" y="57655"/>
                  <a:pt x="743372" y="44672"/>
                  <a:pt x="733778" y="35078"/>
                </a:cubicBezTo>
                <a:cubicBezTo>
                  <a:pt x="720268" y="21568"/>
                  <a:pt x="686245" y="3047"/>
                  <a:pt x="666045" y="1211"/>
                </a:cubicBezTo>
                <a:cubicBezTo>
                  <a:pt x="636065" y="-1514"/>
                  <a:pt x="605838" y="1211"/>
                  <a:pt x="575734" y="1211"/>
                </a:cubicBezTo>
              </a:path>
            </a:pathLst>
          </a:custGeom>
          <a:solidFill>
            <a:schemeClr val="bg2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олилиния 3"/>
          <p:cNvSpPr/>
          <p:nvPr/>
        </p:nvSpPr>
        <p:spPr>
          <a:xfrm>
            <a:off x="3375278" y="982133"/>
            <a:ext cx="846766" cy="2940001"/>
          </a:xfrm>
          <a:custGeom>
            <a:avLst/>
            <a:gdLst>
              <a:gd name="connsiteX0" fmla="*/ 519389 w 846766"/>
              <a:gd name="connsiteY0" fmla="*/ 225778 h 2940001"/>
              <a:gd name="connsiteX1" fmla="*/ 508100 w 846766"/>
              <a:gd name="connsiteY1" fmla="*/ 158045 h 2940001"/>
              <a:gd name="connsiteX2" fmla="*/ 429078 w 846766"/>
              <a:gd name="connsiteY2" fmla="*/ 67734 h 2940001"/>
              <a:gd name="connsiteX3" fmla="*/ 406500 w 846766"/>
              <a:gd name="connsiteY3" fmla="*/ 33867 h 2940001"/>
              <a:gd name="connsiteX4" fmla="*/ 372633 w 846766"/>
              <a:gd name="connsiteY4" fmla="*/ 22578 h 2940001"/>
              <a:gd name="connsiteX5" fmla="*/ 338766 w 846766"/>
              <a:gd name="connsiteY5" fmla="*/ 0 h 2940001"/>
              <a:gd name="connsiteX6" fmla="*/ 271033 w 846766"/>
              <a:gd name="connsiteY6" fmla="*/ 11289 h 2940001"/>
              <a:gd name="connsiteX7" fmla="*/ 203300 w 846766"/>
              <a:gd name="connsiteY7" fmla="*/ 56445 h 2940001"/>
              <a:gd name="connsiteX8" fmla="*/ 112989 w 846766"/>
              <a:gd name="connsiteY8" fmla="*/ 67734 h 2940001"/>
              <a:gd name="connsiteX9" fmla="*/ 79122 w 846766"/>
              <a:gd name="connsiteY9" fmla="*/ 79023 h 2940001"/>
              <a:gd name="connsiteX10" fmla="*/ 56544 w 846766"/>
              <a:gd name="connsiteY10" fmla="*/ 541867 h 2940001"/>
              <a:gd name="connsiteX11" fmla="*/ 45255 w 846766"/>
              <a:gd name="connsiteY11" fmla="*/ 1162756 h 2940001"/>
              <a:gd name="connsiteX12" fmla="*/ 22678 w 846766"/>
              <a:gd name="connsiteY12" fmla="*/ 1354667 h 2940001"/>
              <a:gd name="connsiteX13" fmla="*/ 100 w 846766"/>
              <a:gd name="connsiteY13" fmla="*/ 2302934 h 2940001"/>
              <a:gd name="connsiteX14" fmla="*/ 11389 w 846766"/>
              <a:gd name="connsiteY14" fmla="*/ 2935111 h 2940001"/>
              <a:gd name="connsiteX15" fmla="*/ 56544 w 846766"/>
              <a:gd name="connsiteY15" fmla="*/ 2923823 h 2940001"/>
              <a:gd name="connsiteX16" fmla="*/ 508100 w 846766"/>
              <a:gd name="connsiteY16" fmla="*/ 2912534 h 2940001"/>
              <a:gd name="connsiteX17" fmla="*/ 609700 w 846766"/>
              <a:gd name="connsiteY17" fmla="*/ 2856089 h 2940001"/>
              <a:gd name="connsiteX18" fmla="*/ 643566 w 846766"/>
              <a:gd name="connsiteY18" fmla="*/ 2833511 h 2940001"/>
              <a:gd name="connsiteX19" fmla="*/ 677433 w 846766"/>
              <a:gd name="connsiteY19" fmla="*/ 2822223 h 2940001"/>
              <a:gd name="connsiteX20" fmla="*/ 711300 w 846766"/>
              <a:gd name="connsiteY20" fmla="*/ 2799645 h 2940001"/>
              <a:gd name="connsiteX21" fmla="*/ 711300 w 846766"/>
              <a:gd name="connsiteY21" fmla="*/ 2731911 h 2940001"/>
              <a:gd name="connsiteX22" fmla="*/ 688722 w 846766"/>
              <a:gd name="connsiteY22" fmla="*/ 2698045 h 2940001"/>
              <a:gd name="connsiteX23" fmla="*/ 666144 w 846766"/>
              <a:gd name="connsiteY23" fmla="*/ 2562578 h 2940001"/>
              <a:gd name="connsiteX24" fmla="*/ 643566 w 846766"/>
              <a:gd name="connsiteY24" fmla="*/ 2494845 h 2940001"/>
              <a:gd name="connsiteX25" fmla="*/ 620989 w 846766"/>
              <a:gd name="connsiteY25" fmla="*/ 2370667 h 2940001"/>
              <a:gd name="connsiteX26" fmla="*/ 609700 w 846766"/>
              <a:gd name="connsiteY26" fmla="*/ 2257778 h 2940001"/>
              <a:gd name="connsiteX27" fmla="*/ 587122 w 846766"/>
              <a:gd name="connsiteY27" fmla="*/ 2088445 h 2940001"/>
              <a:gd name="connsiteX28" fmla="*/ 541966 w 846766"/>
              <a:gd name="connsiteY28" fmla="*/ 2020711 h 2940001"/>
              <a:gd name="connsiteX29" fmla="*/ 519389 w 846766"/>
              <a:gd name="connsiteY29" fmla="*/ 1885245 h 2940001"/>
              <a:gd name="connsiteX30" fmla="*/ 508100 w 846766"/>
              <a:gd name="connsiteY30" fmla="*/ 1851378 h 2940001"/>
              <a:gd name="connsiteX31" fmla="*/ 496811 w 846766"/>
              <a:gd name="connsiteY31" fmla="*/ 1794934 h 2940001"/>
              <a:gd name="connsiteX32" fmla="*/ 474233 w 846766"/>
              <a:gd name="connsiteY32" fmla="*/ 1682045 h 2940001"/>
              <a:gd name="connsiteX33" fmla="*/ 462944 w 846766"/>
              <a:gd name="connsiteY33" fmla="*/ 1580445 h 2940001"/>
              <a:gd name="connsiteX34" fmla="*/ 451655 w 846766"/>
              <a:gd name="connsiteY34" fmla="*/ 1535289 h 2940001"/>
              <a:gd name="connsiteX35" fmla="*/ 440366 w 846766"/>
              <a:gd name="connsiteY35" fmla="*/ 1456267 h 2940001"/>
              <a:gd name="connsiteX36" fmla="*/ 429078 w 846766"/>
              <a:gd name="connsiteY36" fmla="*/ 1219200 h 2940001"/>
              <a:gd name="connsiteX37" fmla="*/ 395211 w 846766"/>
              <a:gd name="connsiteY37" fmla="*/ 1140178 h 2940001"/>
              <a:gd name="connsiteX38" fmla="*/ 372633 w 846766"/>
              <a:gd name="connsiteY38" fmla="*/ 1072445 h 2940001"/>
              <a:gd name="connsiteX39" fmla="*/ 350055 w 846766"/>
              <a:gd name="connsiteY39" fmla="*/ 993423 h 2940001"/>
              <a:gd name="connsiteX40" fmla="*/ 327478 w 846766"/>
              <a:gd name="connsiteY40" fmla="*/ 959556 h 2940001"/>
              <a:gd name="connsiteX41" fmla="*/ 338766 w 846766"/>
              <a:gd name="connsiteY41" fmla="*/ 688623 h 2940001"/>
              <a:gd name="connsiteX42" fmla="*/ 350055 w 846766"/>
              <a:gd name="connsiteY42" fmla="*/ 654756 h 2940001"/>
              <a:gd name="connsiteX43" fmla="*/ 372633 w 846766"/>
              <a:gd name="connsiteY43" fmla="*/ 541867 h 2940001"/>
              <a:gd name="connsiteX44" fmla="*/ 406500 w 846766"/>
              <a:gd name="connsiteY44" fmla="*/ 891823 h 2940001"/>
              <a:gd name="connsiteX45" fmla="*/ 417789 w 846766"/>
              <a:gd name="connsiteY45" fmla="*/ 925689 h 2940001"/>
              <a:gd name="connsiteX46" fmla="*/ 429078 w 846766"/>
              <a:gd name="connsiteY46" fmla="*/ 970845 h 2940001"/>
              <a:gd name="connsiteX47" fmla="*/ 462944 w 846766"/>
              <a:gd name="connsiteY47" fmla="*/ 982134 h 2940001"/>
              <a:gd name="connsiteX48" fmla="*/ 474233 w 846766"/>
              <a:gd name="connsiteY48" fmla="*/ 1128889 h 2940001"/>
              <a:gd name="connsiteX49" fmla="*/ 485522 w 846766"/>
              <a:gd name="connsiteY49" fmla="*/ 1354667 h 2940001"/>
              <a:gd name="connsiteX50" fmla="*/ 496811 w 846766"/>
              <a:gd name="connsiteY50" fmla="*/ 1411111 h 2940001"/>
              <a:gd name="connsiteX51" fmla="*/ 519389 w 846766"/>
              <a:gd name="connsiteY51" fmla="*/ 1444978 h 2940001"/>
              <a:gd name="connsiteX52" fmla="*/ 553255 w 846766"/>
              <a:gd name="connsiteY52" fmla="*/ 1467556 h 2940001"/>
              <a:gd name="connsiteX53" fmla="*/ 587122 w 846766"/>
              <a:gd name="connsiteY53" fmla="*/ 1546578 h 2940001"/>
              <a:gd name="connsiteX54" fmla="*/ 609700 w 846766"/>
              <a:gd name="connsiteY54" fmla="*/ 1614311 h 2940001"/>
              <a:gd name="connsiteX55" fmla="*/ 643566 w 846766"/>
              <a:gd name="connsiteY55" fmla="*/ 1636889 h 2940001"/>
              <a:gd name="connsiteX56" fmla="*/ 835478 w 846766"/>
              <a:gd name="connsiteY56" fmla="*/ 1625600 h 2940001"/>
              <a:gd name="connsiteX57" fmla="*/ 846766 w 846766"/>
              <a:gd name="connsiteY57" fmla="*/ 1591734 h 2940001"/>
              <a:gd name="connsiteX58" fmla="*/ 835478 w 846766"/>
              <a:gd name="connsiteY58" fmla="*/ 1095023 h 2940001"/>
              <a:gd name="connsiteX59" fmla="*/ 801611 w 846766"/>
              <a:gd name="connsiteY59" fmla="*/ 1027289 h 2940001"/>
              <a:gd name="connsiteX60" fmla="*/ 756455 w 846766"/>
              <a:gd name="connsiteY60" fmla="*/ 948267 h 2940001"/>
              <a:gd name="connsiteX61" fmla="*/ 767744 w 846766"/>
              <a:gd name="connsiteY61" fmla="*/ 914400 h 2940001"/>
              <a:gd name="connsiteX62" fmla="*/ 733878 w 846766"/>
              <a:gd name="connsiteY62" fmla="*/ 745067 h 2940001"/>
              <a:gd name="connsiteX63" fmla="*/ 711300 w 846766"/>
              <a:gd name="connsiteY63" fmla="*/ 677334 h 2940001"/>
              <a:gd name="connsiteX64" fmla="*/ 666144 w 846766"/>
              <a:gd name="connsiteY64" fmla="*/ 598311 h 2940001"/>
              <a:gd name="connsiteX65" fmla="*/ 643566 w 846766"/>
              <a:gd name="connsiteY65" fmla="*/ 541867 h 2940001"/>
              <a:gd name="connsiteX66" fmla="*/ 598411 w 846766"/>
              <a:gd name="connsiteY66" fmla="*/ 440267 h 2940001"/>
              <a:gd name="connsiteX67" fmla="*/ 508100 w 846766"/>
              <a:gd name="connsiteY67" fmla="*/ 406400 h 2940001"/>
              <a:gd name="connsiteX68" fmla="*/ 485522 w 846766"/>
              <a:gd name="connsiteY68" fmla="*/ 372534 h 2940001"/>
              <a:gd name="connsiteX69" fmla="*/ 474233 w 846766"/>
              <a:gd name="connsiteY69" fmla="*/ 338667 h 2940001"/>
              <a:gd name="connsiteX70" fmla="*/ 462944 w 846766"/>
              <a:gd name="connsiteY70" fmla="*/ 101600 h 2940001"/>
              <a:gd name="connsiteX71" fmla="*/ 395211 w 846766"/>
              <a:gd name="connsiteY71" fmla="*/ 56445 h 2940001"/>
              <a:gd name="connsiteX72" fmla="*/ 271033 w 846766"/>
              <a:gd name="connsiteY72" fmla="*/ 33867 h 294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846766" h="2940001">
                <a:moveTo>
                  <a:pt x="519389" y="225778"/>
                </a:moveTo>
                <a:cubicBezTo>
                  <a:pt x="515626" y="203200"/>
                  <a:pt x="516904" y="179173"/>
                  <a:pt x="508100" y="158045"/>
                </a:cubicBezTo>
                <a:cubicBezTo>
                  <a:pt x="482772" y="97258"/>
                  <a:pt x="471846" y="96245"/>
                  <a:pt x="429078" y="67734"/>
                </a:cubicBezTo>
                <a:cubicBezTo>
                  <a:pt x="421552" y="56445"/>
                  <a:pt x="417095" y="42343"/>
                  <a:pt x="406500" y="33867"/>
                </a:cubicBezTo>
                <a:cubicBezTo>
                  <a:pt x="397208" y="26433"/>
                  <a:pt x="383276" y="27900"/>
                  <a:pt x="372633" y="22578"/>
                </a:cubicBezTo>
                <a:cubicBezTo>
                  <a:pt x="360498" y="16510"/>
                  <a:pt x="350055" y="7526"/>
                  <a:pt x="338766" y="0"/>
                </a:cubicBezTo>
                <a:cubicBezTo>
                  <a:pt x="316188" y="3763"/>
                  <a:pt x="292161" y="2485"/>
                  <a:pt x="271033" y="11289"/>
                </a:cubicBezTo>
                <a:cubicBezTo>
                  <a:pt x="245985" y="21726"/>
                  <a:pt x="230226" y="53079"/>
                  <a:pt x="203300" y="56445"/>
                </a:cubicBezTo>
                <a:lnTo>
                  <a:pt x="112989" y="67734"/>
                </a:lnTo>
                <a:cubicBezTo>
                  <a:pt x="101700" y="71497"/>
                  <a:pt x="89765" y="73701"/>
                  <a:pt x="79122" y="79023"/>
                </a:cubicBezTo>
                <a:cubicBezTo>
                  <a:pt x="-77553" y="157358"/>
                  <a:pt x="52030" y="365808"/>
                  <a:pt x="56544" y="541867"/>
                </a:cubicBezTo>
                <a:cubicBezTo>
                  <a:pt x="52781" y="748830"/>
                  <a:pt x="53872" y="955938"/>
                  <a:pt x="45255" y="1162756"/>
                </a:cubicBezTo>
                <a:cubicBezTo>
                  <a:pt x="42574" y="1227112"/>
                  <a:pt x="25227" y="1290306"/>
                  <a:pt x="22678" y="1354667"/>
                </a:cubicBezTo>
                <a:cubicBezTo>
                  <a:pt x="10166" y="1670598"/>
                  <a:pt x="100" y="2302934"/>
                  <a:pt x="100" y="2302934"/>
                </a:cubicBezTo>
                <a:cubicBezTo>
                  <a:pt x="3863" y="2513660"/>
                  <a:pt x="-7692" y="2725217"/>
                  <a:pt x="11389" y="2935111"/>
                </a:cubicBezTo>
                <a:cubicBezTo>
                  <a:pt x="12794" y="2950562"/>
                  <a:pt x="41045" y="2924527"/>
                  <a:pt x="56544" y="2923823"/>
                </a:cubicBezTo>
                <a:cubicBezTo>
                  <a:pt x="206954" y="2916986"/>
                  <a:pt x="357581" y="2916297"/>
                  <a:pt x="508100" y="2912534"/>
                </a:cubicBezTo>
                <a:cubicBezTo>
                  <a:pt x="567708" y="2892664"/>
                  <a:pt x="532067" y="2907845"/>
                  <a:pt x="609700" y="2856089"/>
                </a:cubicBezTo>
                <a:cubicBezTo>
                  <a:pt x="620989" y="2848563"/>
                  <a:pt x="630695" y="2837801"/>
                  <a:pt x="643566" y="2833511"/>
                </a:cubicBezTo>
                <a:lnTo>
                  <a:pt x="677433" y="2822223"/>
                </a:lnTo>
                <a:cubicBezTo>
                  <a:pt x="688722" y="2814697"/>
                  <a:pt x="702824" y="2810240"/>
                  <a:pt x="711300" y="2799645"/>
                </a:cubicBezTo>
                <a:cubicBezTo>
                  <a:pt x="729825" y="2776488"/>
                  <a:pt x="722879" y="2755068"/>
                  <a:pt x="711300" y="2731911"/>
                </a:cubicBezTo>
                <a:cubicBezTo>
                  <a:pt x="705232" y="2719776"/>
                  <a:pt x="696248" y="2709334"/>
                  <a:pt x="688722" y="2698045"/>
                </a:cubicBezTo>
                <a:cubicBezTo>
                  <a:pt x="681196" y="2652889"/>
                  <a:pt x="680621" y="2606007"/>
                  <a:pt x="666144" y="2562578"/>
                </a:cubicBezTo>
                <a:cubicBezTo>
                  <a:pt x="658618" y="2540000"/>
                  <a:pt x="648233" y="2518182"/>
                  <a:pt x="643566" y="2494845"/>
                </a:cubicBezTo>
                <a:cubicBezTo>
                  <a:pt x="635863" y="2456325"/>
                  <a:pt x="625802" y="2409169"/>
                  <a:pt x="620989" y="2370667"/>
                </a:cubicBezTo>
                <a:cubicBezTo>
                  <a:pt x="616298" y="2333142"/>
                  <a:pt x="613124" y="2295440"/>
                  <a:pt x="609700" y="2257778"/>
                </a:cubicBezTo>
                <a:cubicBezTo>
                  <a:pt x="608812" y="2248011"/>
                  <a:pt x="609749" y="2129174"/>
                  <a:pt x="587122" y="2088445"/>
                </a:cubicBezTo>
                <a:cubicBezTo>
                  <a:pt x="573944" y="2064724"/>
                  <a:pt x="541966" y="2020711"/>
                  <a:pt x="541966" y="2020711"/>
                </a:cubicBezTo>
                <a:cubicBezTo>
                  <a:pt x="515502" y="1941314"/>
                  <a:pt x="544596" y="2036485"/>
                  <a:pt x="519389" y="1885245"/>
                </a:cubicBezTo>
                <a:cubicBezTo>
                  <a:pt x="517433" y="1873507"/>
                  <a:pt x="510986" y="1862922"/>
                  <a:pt x="508100" y="1851378"/>
                </a:cubicBezTo>
                <a:cubicBezTo>
                  <a:pt x="503446" y="1832764"/>
                  <a:pt x="499965" y="1813860"/>
                  <a:pt x="496811" y="1794934"/>
                </a:cubicBezTo>
                <a:cubicBezTo>
                  <a:pt x="479515" y="1691159"/>
                  <a:pt x="495870" y="1746955"/>
                  <a:pt x="474233" y="1682045"/>
                </a:cubicBezTo>
                <a:cubicBezTo>
                  <a:pt x="470470" y="1648178"/>
                  <a:pt x="468125" y="1614124"/>
                  <a:pt x="462944" y="1580445"/>
                </a:cubicBezTo>
                <a:cubicBezTo>
                  <a:pt x="460585" y="1565110"/>
                  <a:pt x="454430" y="1550554"/>
                  <a:pt x="451655" y="1535289"/>
                </a:cubicBezTo>
                <a:cubicBezTo>
                  <a:pt x="446895" y="1509110"/>
                  <a:pt x="444129" y="1482608"/>
                  <a:pt x="440366" y="1456267"/>
                </a:cubicBezTo>
                <a:cubicBezTo>
                  <a:pt x="436603" y="1377245"/>
                  <a:pt x="435648" y="1298039"/>
                  <a:pt x="429078" y="1219200"/>
                </a:cubicBezTo>
                <a:cubicBezTo>
                  <a:pt x="427166" y="1196252"/>
                  <a:pt x="402323" y="1157958"/>
                  <a:pt x="395211" y="1140178"/>
                </a:cubicBezTo>
                <a:cubicBezTo>
                  <a:pt x="386372" y="1118081"/>
                  <a:pt x="378405" y="1095533"/>
                  <a:pt x="372633" y="1072445"/>
                </a:cubicBezTo>
                <a:cubicBezTo>
                  <a:pt x="369015" y="1057974"/>
                  <a:pt x="358154" y="1009620"/>
                  <a:pt x="350055" y="993423"/>
                </a:cubicBezTo>
                <a:cubicBezTo>
                  <a:pt x="343987" y="981288"/>
                  <a:pt x="335004" y="970845"/>
                  <a:pt x="327478" y="959556"/>
                </a:cubicBezTo>
                <a:cubicBezTo>
                  <a:pt x="331241" y="869245"/>
                  <a:pt x="332089" y="778765"/>
                  <a:pt x="338766" y="688623"/>
                </a:cubicBezTo>
                <a:cubicBezTo>
                  <a:pt x="339645" y="676756"/>
                  <a:pt x="347379" y="666351"/>
                  <a:pt x="350055" y="654756"/>
                </a:cubicBezTo>
                <a:cubicBezTo>
                  <a:pt x="358684" y="617364"/>
                  <a:pt x="372633" y="541867"/>
                  <a:pt x="372633" y="541867"/>
                </a:cubicBezTo>
                <a:cubicBezTo>
                  <a:pt x="428078" y="708200"/>
                  <a:pt x="382020" y="549100"/>
                  <a:pt x="406500" y="891823"/>
                </a:cubicBezTo>
                <a:cubicBezTo>
                  <a:pt x="407348" y="903692"/>
                  <a:pt x="414520" y="914248"/>
                  <a:pt x="417789" y="925689"/>
                </a:cubicBezTo>
                <a:cubicBezTo>
                  <a:pt x="422051" y="940607"/>
                  <a:pt x="419386" y="958730"/>
                  <a:pt x="429078" y="970845"/>
                </a:cubicBezTo>
                <a:cubicBezTo>
                  <a:pt x="436511" y="980137"/>
                  <a:pt x="451655" y="978371"/>
                  <a:pt x="462944" y="982134"/>
                </a:cubicBezTo>
                <a:cubicBezTo>
                  <a:pt x="466707" y="1031052"/>
                  <a:pt x="471265" y="1079916"/>
                  <a:pt x="474233" y="1128889"/>
                </a:cubicBezTo>
                <a:cubicBezTo>
                  <a:pt x="478792" y="1204104"/>
                  <a:pt x="479513" y="1279554"/>
                  <a:pt x="485522" y="1354667"/>
                </a:cubicBezTo>
                <a:cubicBezTo>
                  <a:pt x="487052" y="1373793"/>
                  <a:pt x="490074" y="1393145"/>
                  <a:pt x="496811" y="1411111"/>
                </a:cubicBezTo>
                <a:cubicBezTo>
                  <a:pt x="501575" y="1423815"/>
                  <a:pt x="509795" y="1435384"/>
                  <a:pt x="519389" y="1444978"/>
                </a:cubicBezTo>
                <a:cubicBezTo>
                  <a:pt x="528983" y="1454572"/>
                  <a:pt x="541966" y="1460030"/>
                  <a:pt x="553255" y="1467556"/>
                </a:cubicBezTo>
                <a:cubicBezTo>
                  <a:pt x="589075" y="1521287"/>
                  <a:pt x="567241" y="1480308"/>
                  <a:pt x="587122" y="1546578"/>
                </a:cubicBezTo>
                <a:cubicBezTo>
                  <a:pt x="593961" y="1569373"/>
                  <a:pt x="589898" y="1601109"/>
                  <a:pt x="609700" y="1614311"/>
                </a:cubicBezTo>
                <a:lnTo>
                  <a:pt x="643566" y="1636889"/>
                </a:lnTo>
                <a:cubicBezTo>
                  <a:pt x="707537" y="1633126"/>
                  <a:pt x="772923" y="1639501"/>
                  <a:pt x="835478" y="1625600"/>
                </a:cubicBezTo>
                <a:cubicBezTo>
                  <a:pt x="847094" y="1623019"/>
                  <a:pt x="846766" y="1603633"/>
                  <a:pt x="846766" y="1591734"/>
                </a:cubicBezTo>
                <a:cubicBezTo>
                  <a:pt x="846766" y="1426121"/>
                  <a:pt x="842519" y="1260486"/>
                  <a:pt x="835478" y="1095023"/>
                </a:cubicBezTo>
                <a:cubicBezTo>
                  <a:pt x="834289" y="1067069"/>
                  <a:pt x="814383" y="1049639"/>
                  <a:pt x="801611" y="1027289"/>
                </a:cubicBezTo>
                <a:cubicBezTo>
                  <a:pt x="744319" y="927030"/>
                  <a:pt x="811463" y="1030779"/>
                  <a:pt x="756455" y="948267"/>
                </a:cubicBezTo>
                <a:cubicBezTo>
                  <a:pt x="760218" y="936978"/>
                  <a:pt x="767744" y="926300"/>
                  <a:pt x="767744" y="914400"/>
                </a:cubicBezTo>
                <a:cubicBezTo>
                  <a:pt x="767744" y="830900"/>
                  <a:pt x="757510" y="815965"/>
                  <a:pt x="733878" y="745067"/>
                </a:cubicBezTo>
                <a:cubicBezTo>
                  <a:pt x="733878" y="745066"/>
                  <a:pt x="711301" y="677335"/>
                  <a:pt x="711300" y="677334"/>
                </a:cubicBezTo>
                <a:cubicBezTo>
                  <a:pt x="687085" y="641011"/>
                  <a:pt x="685242" y="641280"/>
                  <a:pt x="666144" y="598311"/>
                </a:cubicBezTo>
                <a:cubicBezTo>
                  <a:pt x="657914" y="579793"/>
                  <a:pt x="650491" y="560911"/>
                  <a:pt x="643566" y="541867"/>
                </a:cubicBezTo>
                <a:cubicBezTo>
                  <a:pt x="630791" y="506734"/>
                  <a:pt x="626156" y="468012"/>
                  <a:pt x="598411" y="440267"/>
                </a:cubicBezTo>
                <a:cubicBezTo>
                  <a:pt x="569343" y="411199"/>
                  <a:pt x="548485" y="414477"/>
                  <a:pt x="508100" y="406400"/>
                </a:cubicBezTo>
                <a:cubicBezTo>
                  <a:pt x="500574" y="395111"/>
                  <a:pt x="491590" y="384669"/>
                  <a:pt x="485522" y="372534"/>
                </a:cubicBezTo>
                <a:cubicBezTo>
                  <a:pt x="480200" y="361891"/>
                  <a:pt x="475221" y="350526"/>
                  <a:pt x="474233" y="338667"/>
                </a:cubicBezTo>
                <a:cubicBezTo>
                  <a:pt x="467663" y="259828"/>
                  <a:pt x="472757" y="180101"/>
                  <a:pt x="462944" y="101600"/>
                </a:cubicBezTo>
                <a:cubicBezTo>
                  <a:pt x="457753" y="60073"/>
                  <a:pt x="423804" y="65023"/>
                  <a:pt x="395211" y="56445"/>
                </a:cubicBezTo>
                <a:cubicBezTo>
                  <a:pt x="300120" y="27917"/>
                  <a:pt x="358795" y="33867"/>
                  <a:pt x="271033" y="33867"/>
                </a:cubicBezTo>
              </a:path>
            </a:pathLst>
          </a:custGeom>
          <a:solidFill>
            <a:schemeClr val="bg2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Двойная стрелка влево/вправо 1"/>
          <p:cNvSpPr/>
          <p:nvPr/>
        </p:nvSpPr>
        <p:spPr>
          <a:xfrm>
            <a:off x="3703365" y="1347614"/>
            <a:ext cx="1584176" cy="684000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00" dirty="0" err="1" smtClean="0"/>
          </a:p>
        </p:txBody>
      </p:sp>
      <p:sp>
        <p:nvSpPr>
          <p:cNvPr id="3" name="TextBox 2"/>
          <p:cNvSpPr txBox="1"/>
          <p:nvPr/>
        </p:nvSpPr>
        <p:spPr>
          <a:xfrm>
            <a:off x="0" y="2859782"/>
            <a:ext cx="1619672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1.Натільний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1552" y="3268109"/>
            <a:ext cx="157286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ru-RU" dirty="0" smtClean="0"/>
              <a:t>2.Нагрудний</a:t>
            </a:r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1547664" y="1275606"/>
            <a:ext cx="1152128" cy="504056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00" dirty="0" err="1" smtClean="0"/>
          </a:p>
        </p:txBody>
      </p:sp>
      <p:sp>
        <p:nvSpPr>
          <p:cNvPr id="9" name="Стрелка вправо 8"/>
          <p:cNvSpPr/>
          <p:nvPr/>
        </p:nvSpPr>
        <p:spPr>
          <a:xfrm flipH="1">
            <a:off x="6516216" y="1347614"/>
            <a:ext cx="864096" cy="504056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00" dirty="0" err="1" smtClean="0"/>
          </a:p>
        </p:txBody>
      </p:sp>
      <p:sp>
        <p:nvSpPr>
          <p:cNvPr id="8" name="Полилиния 7"/>
          <p:cNvSpPr/>
          <p:nvPr/>
        </p:nvSpPr>
        <p:spPr>
          <a:xfrm>
            <a:off x="2885956" y="1027289"/>
            <a:ext cx="534577" cy="914400"/>
          </a:xfrm>
          <a:custGeom>
            <a:avLst/>
            <a:gdLst>
              <a:gd name="connsiteX0" fmla="*/ 489422 w 534577"/>
              <a:gd name="connsiteY0" fmla="*/ 237067 h 914400"/>
              <a:gd name="connsiteX1" fmla="*/ 432977 w 534577"/>
              <a:gd name="connsiteY1" fmla="*/ 191911 h 914400"/>
              <a:gd name="connsiteX2" fmla="*/ 421688 w 534577"/>
              <a:gd name="connsiteY2" fmla="*/ 158044 h 914400"/>
              <a:gd name="connsiteX3" fmla="*/ 399111 w 534577"/>
              <a:gd name="connsiteY3" fmla="*/ 124178 h 914400"/>
              <a:gd name="connsiteX4" fmla="*/ 387822 w 534577"/>
              <a:gd name="connsiteY4" fmla="*/ 90311 h 914400"/>
              <a:gd name="connsiteX5" fmla="*/ 353955 w 534577"/>
              <a:gd name="connsiteY5" fmla="*/ 56444 h 914400"/>
              <a:gd name="connsiteX6" fmla="*/ 252355 w 534577"/>
              <a:gd name="connsiteY6" fmla="*/ 0 h 914400"/>
              <a:gd name="connsiteX7" fmla="*/ 173333 w 534577"/>
              <a:gd name="connsiteY7" fmla="*/ 11289 h 914400"/>
              <a:gd name="connsiteX8" fmla="*/ 116888 w 534577"/>
              <a:gd name="connsiteY8" fmla="*/ 22578 h 914400"/>
              <a:gd name="connsiteX9" fmla="*/ 94311 w 534577"/>
              <a:gd name="connsiteY9" fmla="*/ 56444 h 914400"/>
              <a:gd name="connsiteX10" fmla="*/ 60444 w 534577"/>
              <a:gd name="connsiteY10" fmla="*/ 67733 h 914400"/>
              <a:gd name="connsiteX11" fmla="*/ 37866 w 534577"/>
              <a:gd name="connsiteY11" fmla="*/ 101600 h 914400"/>
              <a:gd name="connsiteX12" fmla="*/ 4000 w 534577"/>
              <a:gd name="connsiteY12" fmla="*/ 112889 h 914400"/>
              <a:gd name="connsiteX13" fmla="*/ 49155 w 534577"/>
              <a:gd name="connsiteY13" fmla="*/ 237067 h 914400"/>
              <a:gd name="connsiteX14" fmla="*/ 83022 w 534577"/>
              <a:gd name="connsiteY14" fmla="*/ 248355 h 914400"/>
              <a:gd name="connsiteX15" fmla="*/ 105600 w 534577"/>
              <a:gd name="connsiteY15" fmla="*/ 316089 h 914400"/>
              <a:gd name="connsiteX16" fmla="*/ 116888 w 534577"/>
              <a:gd name="connsiteY16" fmla="*/ 575733 h 914400"/>
              <a:gd name="connsiteX17" fmla="*/ 139466 w 534577"/>
              <a:gd name="connsiteY17" fmla="*/ 835378 h 914400"/>
              <a:gd name="connsiteX18" fmla="*/ 128177 w 534577"/>
              <a:gd name="connsiteY18" fmla="*/ 891822 h 914400"/>
              <a:gd name="connsiteX19" fmla="*/ 162044 w 534577"/>
              <a:gd name="connsiteY19" fmla="*/ 914400 h 914400"/>
              <a:gd name="connsiteX20" fmla="*/ 534577 w 534577"/>
              <a:gd name="connsiteY20" fmla="*/ 903111 h 914400"/>
              <a:gd name="connsiteX21" fmla="*/ 534577 w 534577"/>
              <a:gd name="connsiteY21" fmla="*/ 620889 h 914400"/>
              <a:gd name="connsiteX22" fmla="*/ 523288 w 534577"/>
              <a:gd name="connsiteY22" fmla="*/ 372533 h 914400"/>
              <a:gd name="connsiteX23" fmla="*/ 512000 w 534577"/>
              <a:gd name="connsiteY23" fmla="*/ 338667 h 914400"/>
              <a:gd name="connsiteX24" fmla="*/ 489422 w 534577"/>
              <a:gd name="connsiteY24" fmla="*/ 237067 h 914400"/>
              <a:gd name="connsiteX25" fmla="*/ 466844 w 534577"/>
              <a:gd name="connsiteY25" fmla="*/ 203200 h 914400"/>
              <a:gd name="connsiteX26" fmla="*/ 399111 w 534577"/>
              <a:gd name="connsiteY26" fmla="*/ 180622 h 914400"/>
              <a:gd name="connsiteX27" fmla="*/ 365244 w 534577"/>
              <a:gd name="connsiteY27" fmla="*/ 112889 h 914400"/>
              <a:gd name="connsiteX28" fmla="*/ 331377 w 534577"/>
              <a:gd name="connsiteY28" fmla="*/ 101600 h 914400"/>
              <a:gd name="connsiteX29" fmla="*/ 320088 w 534577"/>
              <a:gd name="connsiteY29" fmla="*/ 67733 h 914400"/>
              <a:gd name="connsiteX30" fmla="*/ 286222 w 534577"/>
              <a:gd name="connsiteY30" fmla="*/ 45155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34577" h="914400">
                <a:moveTo>
                  <a:pt x="489422" y="237067"/>
                </a:moveTo>
                <a:cubicBezTo>
                  <a:pt x="470607" y="222015"/>
                  <a:pt x="448658" y="210205"/>
                  <a:pt x="432977" y="191911"/>
                </a:cubicBezTo>
                <a:cubicBezTo>
                  <a:pt x="425233" y="182876"/>
                  <a:pt x="427010" y="168687"/>
                  <a:pt x="421688" y="158044"/>
                </a:cubicBezTo>
                <a:cubicBezTo>
                  <a:pt x="415621" y="145909"/>
                  <a:pt x="405178" y="136313"/>
                  <a:pt x="399111" y="124178"/>
                </a:cubicBezTo>
                <a:cubicBezTo>
                  <a:pt x="393789" y="113535"/>
                  <a:pt x="394423" y="100212"/>
                  <a:pt x="387822" y="90311"/>
                </a:cubicBezTo>
                <a:cubicBezTo>
                  <a:pt x="378966" y="77027"/>
                  <a:pt x="366557" y="66246"/>
                  <a:pt x="353955" y="56444"/>
                </a:cubicBezTo>
                <a:cubicBezTo>
                  <a:pt x="295730" y="11158"/>
                  <a:pt x="303453" y="17033"/>
                  <a:pt x="252355" y="0"/>
                </a:cubicBezTo>
                <a:cubicBezTo>
                  <a:pt x="226014" y="3763"/>
                  <a:pt x="199579" y="6915"/>
                  <a:pt x="173333" y="11289"/>
                </a:cubicBezTo>
                <a:cubicBezTo>
                  <a:pt x="154406" y="14443"/>
                  <a:pt x="133548" y="13058"/>
                  <a:pt x="116888" y="22578"/>
                </a:cubicBezTo>
                <a:cubicBezTo>
                  <a:pt x="105108" y="29309"/>
                  <a:pt x="104905" y="47969"/>
                  <a:pt x="94311" y="56444"/>
                </a:cubicBezTo>
                <a:cubicBezTo>
                  <a:pt x="85019" y="63878"/>
                  <a:pt x="71733" y="63970"/>
                  <a:pt x="60444" y="67733"/>
                </a:cubicBezTo>
                <a:cubicBezTo>
                  <a:pt x="52918" y="79022"/>
                  <a:pt x="48461" y="93124"/>
                  <a:pt x="37866" y="101600"/>
                </a:cubicBezTo>
                <a:cubicBezTo>
                  <a:pt x="28574" y="109034"/>
                  <a:pt x="6581" y="101273"/>
                  <a:pt x="4000" y="112889"/>
                </a:cubicBezTo>
                <a:cubicBezTo>
                  <a:pt x="-8052" y="167120"/>
                  <a:pt x="7160" y="209071"/>
                  <a:pt x="49155" y="237067"/>
                </a:cubicBezTo>
                <a:cubicBezTo>
                  <a:pt x="59056" y="243668"/>
                  <a:pt x="71733" y="244592"/>
                  <a:pt x="83022" y="248355"/>
                </a:cubicBezTo>
                <a:cubicBezTo>
                  <a:pt x="90548" y="270933"/>
                  <a:pt x="104566" y="292312"/>
                  <a:pt x="105600" y="316089"/>
                </a:cubicBezTo>
                <a:cubicBezTo>
                  <a:pt x="109363" y="402637"/>
                  <a:pt x="112768" y="489201"/>
                  <a:pt x="116888" y="575733"/>
                </a:cubicBezTo>
                <a:cubicBezTo>
                  <a:pt x="127568" y="800017"/>
                  <a:pt x="111121" y="721999"/>
                  <a:pt x="139466" y="835378"/>
                </a:cubicBezTo>
                <a:cubicBezTo>
                  <a:pt x="135703" y="854193"/>
                  <a:pt x="122906" y="873373"/>
                  <a:pt x="128177" y="891822"/>
                </a:cubicBezTo>
                <a:cubicBezTo>
                  <a:pt x="131904" y="904868"/>
                  <a:pt x="148482" y="914023"/>
                  <a:pt x="162044" y="914400"/>
                </a:cubicBezTo>
                <a:lnTo>
                  <a:pt x="534577" y="903111"/>
                </a:lnTo>
                <a:cubicBezTo>
                  <a:pt x="495383" y="785530"/>
                  <a:pt x="534577" y="916619"/>
                  <a:pt x="534577" y="620889"/>
                </a:cubicBezTo>
                <a:cubicBezTo>
                  <a:pt x="534577" y="538018"/>
                  <a:pt x="529896" y="455140"/>
                  <a:pt x="523288" y="372533"/>
                </a:cubicBezTo>
                <a:cubicBezTo>
                  <a:pt x="522339" y="360672"/>
                  <a:pt x="514886" y="350211"/>
                  <a:pt x="512000" y="338667"/>
                </a:cubicBezTo>
                <a:cubicBezTo>
                  <a:pt x="508785" y="325808"/>
                  <a:pt x="496376" y="253292"/>
                  <a:pt x="489422" y="237067"/>
                </a:cubicBezTo>
                <a:cubicBezTo>
                  <a:pt x="484077" y="224596"/>
                  <a:pt x="478349" y="210391"/>
                  <a:pt x="466844" y="203200"/>
                </a:cubicBezTo>
                <a:cubicBezTo>
                  <a:pt x="446663" y="190586"/>
                  <a:pt x="399111" y="180622"/>
                  <a:pt x="399111" y="180622"/>
                </a:cubicBezTo>
                <a:cubicBezTo>
                  <a:pt x="391674" y="158312"/>
                  <a:pt x="385139" y="128805"/>
                  <a:pt x="365244" y="112889"/>
                </a:cubicBezTo>
                <a:cubicBezTo>
                  <a:pt x="355952" y="105455"/>
                  <a:pt x="342666" y="105363"/>
                  <a:pt x="331377" y="101600"/>
                </a:cubicBezTo>
                <a:cubicBezTo>
                  <a:pt x="327614" y="90311"/>
                  <a:pt x="327522" y="77025"/>
                  <a:pt x="320088" y="67733"/>
                </a:cubicBezTo>
                <a:cubicBezTo>
                  <a:pt x="311613" y="57139"/>
                  <a:pt x="286222" y="45155"/>
                  <a:pt x="286222" y="45155"/>
                </a:cubicBezTo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5459581" y="869244"/>
            <a:ext cx="1271938" cy="2156178"/>
          </a:xfrm>
          <a:custGeom>
            <a:avLst/>
            <a:gdLst>
              <a:gd name="connsiteX0" fmla="*/ 598311 w 1132230"/>
              <a:gd name="connsiteY0" fmla="*/ 169334 h 2156178"/>
              <a:gd name="connsiteX1" fmla="*/ 541867 w 1132230"/>
              <a:gd name="connsiteY1" fmla="*/ 124178 h 2156178"/>
              <a:gd name="connsiteX2" fmla="*/ 508000 w 1132230"/>
              <a:gd name="connsiteY2" fmla="*/ 101600 h 2156178"/>
              <a:gd name="connsiteX3" fmla="*/ 474133 w 1132230"/>
              <a:gd name="connsiteY3" fmla="*/ 67734 h 2156178"/>
              <a:gd name="connsiteX4" fmla="*/ 440267 w 1132230"/>
              <a:gd name="connsiteY4" fmla="*/ 56445 h 2156178"/>
              <a:gd name="connsiteX5" fmla="*/ 406400 w 1132230"/>
              <a:gd name="connsiteY5" fmla="*/ 33867 h 2156178"/>
              <a:gd name="connsiteX6" fmla="*/ 124178 w 1132230"/>
              <a:gd name="connsiteY6" fmla="*/ 45156 h 2156178"/>
              <a:gd name="connsiteX7" fmla="*/ 90311 w 1132230"/>
              <a:gd name="connsiteY7" fmla="*/ 112889 h 2156178"/>
              <a:gd name="connsiteX8" fmla="*/ 67733 w 1132230"/>
              <a:gd name="connsiteY8" fmla="*/ 146756 h 2156178"/>
              <a:gd name="connsiteX9" fmla="*/ 45155 w 1132230"/>
              <a:gd name="connsiteY9" fmla="*/ 214489 h 2156178"/>
              <a:gd name="connsiteX10" fmla="*/ 56444 w 1132230"/>
              <a:gd name="connsiteY10" fmla="*/ 372534 h 2156178"/>
              <a:gd name="connsiteX11" fmla="*/ 67733 w 1132230"/>
              <a:gd name="connsiteY11" fmla="*/ 474134 h 2156178"/>
              <a:gd name="connsiteX12" fmla="*/ 56444 w 1132230"/>
              <a:gd name="connsiteY12" fmla="*/ 553156 h 2156178"/>
              <a:gd name="connsiteX13" fmla="*/ 45155 w 1132230"/>
              <a:gd name="connsiteY13" fmla="*/ 677334 h 2156178"/>
              <a:gd name="connsiteX14" fmla="*/ 33867 w 1132230"/>
              <a:gd name="connsiteY14" fmla="*/ 1061156 h 2156178"/>
              <a:gd name="connsiteX15" fmla="*/ 22578 w 1132230"/>
              <a:gd name="connsiteY15" fmla="*/ 1219200 h 2156178"/>
              <a:gd name="connsiteX16" fmla="*/ 45155 w 1132230"/>
              <a:gd name="connsiteY16" fmla="*/ 1365956 h 2156178"/>
              <a:gd name="connsiteX17" fmla="*/ 90311 w 1132230"/>
              <a:gd name="connsiteY17" fmla="*/ 1501423 h 2156178"/>
              <a:gd name="connsiteX18" fmla="*/ 101600 w 1132230"/>
              <a:gd name="connsiteY18" fmla="*/ 1535289 h 2156178"/>
              <a:gd name="connsiteX19" fmla="*/ 112889 w 1132230"/>
              <a:gd name="connsiteY19" fmla="*/ 1569156 h 2156178"/>
              <a:gd name="connsiteX20" fmla="*/ 135467 w 1132230"/>
              <a:gd name="connsiteY20" fmla="*/ 1603023 h 2156178"/>
              <a:gd name="connsiteX21" fmla="*/ 146755 w 1132230"/>
              <a:gd name="connsiteY21" fmla="*/ 1648178 h 2156178"/>
              <a:gd name="connsiteX22" fmla="*/ 101600 w 1132230"/>
              <a:gd name="connsiteY22" fmla="*/ 1738489 h 2156178"/>
              <a:gd name="connsiteX23" fmla="*/ 90311 w 1132230"/>
              <a:gd name="connsiteY23" fmla="*/ 1772356 h 2156178"/>
              <a:gd name="connsiteX24" fmla="*/ 67733 w 1132230"/>
              <a:gd name="connsiteY24" fmla="*/ 1806223 h 2156178"/>
              <a:gd name="connsiteX25" fmla="*/ 33867 w 1132230"/>
              <a:gd name="connsiteY25" fmla="*/ 1840089 h 2156178"/>
              <a:gd name="connsiteX26" fmla="*/ 0 w 1132230"/>
              <a:gd name="connsiteY26" fmla="*/ 1907823 h 2156178"/>
              <a:gd name="connsiteX27" fmla="*/ 22578 w 1132230"/>
              <a:gd name="connsiteY27" fmla="*/ 1941689 h 2156178"/>
              <a:gd name="connsiteX28" fmla="*/ 0 w 1132230"/>
              <a:gd name="connsiteY28" fmla="*/ 2054578 h 2156178"/>
              <a:gd name="connsiteX29" fmla="*/ 56444 w 1132230"/>
              <a:gd name="connsiteY29" fmla="*/ 2099734 h 2156178"/>
              <a:gd name="connsiteX30" fmla="*/ 169333 w 1132230"/>
              <a:gd name="connsiteY30" fmla="*/ 2156178 h 2156178"/>
              <a:gd name="connsiteX31" fmla="*/ 383822 w 1132230"/>
              <a:gd name="connsiteY31" fmla="*/ 2144889 h 2156178"/>
              <a:gd name="connsiteX32" fmla="*/ 778933 w 1132230"/>
              <a:gd name="connsiteY32" fmla="*/ 2133600 h 2156178"/>
              <a:gd name="connsiteX33" fmla="*/ 767644 w 1132230"/>
              <a:gd name="connsiteY33" fmla="*/ 2054578 h 2156178"/>
              <a:gd name="connsiteX34" fmla="*/ 733778 w 1132230"/>
              <a:gd name="connsiteY34" fmla="*/ 1986845 h 2156178"/>
              <a:gd name="connsiteX35" fmla="*/ 756355 w 1132230"/>
              <a:gd name="connsiteY35" fmla="*/ 1919112 h 2156178"/>
              <a:gd name="connsiteX36" fmla="*/ 767644 w 1132230"/>
              <a:gd name="connsiteY36" fmla="*/ 1964267 h 2156178"/>
              <a:gd name="connsiteX37" fmla="*/ 801511 w 1132230"/>
              <a:gd name="connsiteY37" fmla="*/ 1975556 h 2156178"/>
              <a:gd name="connsiteX38" fmla="*/ 891822 w 1132230"/>
              <a:gd name="connsiteY38" fmla="*/ 1964267 h 2156178"/>
              <a:gd name="connsiteX39" fmla="*/ 857955 w 1132230"/>
              <a:gd name="connsiteY39" fmla="*/ 1783645 h 2156178"/>
              <a:gd name="connsiteX40" fmla="*/ 824089 w 1132230"/>
              <a:gd name="connsiteY40" fmla="*/ 1772356 h 2156178"/>
              <a:gd name="connsiteX41" fmla="*/ 1049867 w 1132230"/>
              <a:gd name="connsiteY41" fmla="*/ 1738489 h 2156178"/>
              <a:gd name="connsiteX42" fmla="*/ 1117600 w 1132230"/>
              <a:gd name="connsiteY42" fmla="*/ 1715912 h 2156178"/>
              <a:gd name="connsiteX43" fmla="*/ 1117600 w 1132230"/>
              <a:gd name="connsiteY43" fmla="*/ 1603023 h 2156178"/>
              <a:gd name="connsiteX44" fmla="*/ 1083733 w 1132230"/>
              <a:gd name="connsiteY44" fmla="*/ 1569156 h 2156178"/>
              <a:gd name="connsiteX45" fmla="*/ 1061155 w 1132230"/>
              <a:gd name="connsiteY45" fmla="*/ 1535289 h 2156178"/>
              <a:gd name="connsiteX46" fmla="*/ 1027289 w 1132230"/>
              <a:gd name="connsiteY46" fmla="*/ 1444978 h 2156178"/>
              <a:gd name="connsiteX47" fmla="*/ 993422 w 1132230"/>
              <a:gd name="connsiteY47" fmla="*/ 1354667 h 2156178"/>
              <a:gd name="connsiteX48" fmla="*/ 948267 w 1132230"/>
              <a:gd name="connsiteY48" fmla="*/ 1264356 h 2156178"/>
              <a:gd name="connsiteX49" fmla="*/ 925689 w 1132230"/>
              <a:gd name="connsiteY49" fmla="*/ 1219200 h 2156178"/>
              <a:gd name="connsiteX50" fmla="*/ 914400 w 1132230"/>
              <a:gd name="connsiteY50" fmla="*/ 1151467 h 2156178"/>
              <a:gd name="connsiteX51" fmla="*/ 903111 w 1132230"/>
              <a:gd name="connsiteY51" fmla="*/ 1095023 h 2156178"/>
              <a:gd name="connsiteX52" fmla="*/ 914400 w 1132230"/>
              <a:gd name="connsiteY52" fmla="*/ 745067 h 2156178"/>
              <a:gd name="connsiteX53" fmla="*/ 880533 w 1132230"/>
              <a:gd name="connsiteY53" fmla="*/ 677334 h 2156178"/>
              <a:gd name="connsiteX54" fmla="*/ 857955 w 1132230"/>
              <a:gd name="connsiteY54" fmla="*/ 609600 h 2156178"/>
              <a:gd name="connsiteX55" fmla="*/ 846667 w 1132230"/>
              <a:gd name="connsiteY55" fmla="*/ 575734 h 2156178"/>
              <a:gd name="connsiteX56" fmla="*/ 812800 w 1132230"/>
              <a:gd name="connsiteY56" fmla="*/ 530578 h 2156178"/>
              <a:gd name="connsiteX57" fmla="*/ 778933 w 1132230"/>
              <a:gd name="connsiteY57" fmla="*/ 462845 h 2156178"/>
              <a:gd name="connsiteX58" fmla="*/ 745067 w 1132230"/>
              <a:gd name="connsiteY58" fmla="*/ 440267 h 2156178"/>
              <a:gd name="connsiteX59" fmla="*/ 722489 w 1132230"/>
              <a:gd name="connsiteY59" fmla="*/ 406400 h 2156178"/>
              <a:gd name="connsiteX60" fmla="*/ 677333 w 1132230"/>
              <a:gd name="connsiteY60" fmla="*/ 282223 h 2156178"/>
              <a:gd name="connsiteX61" fmla="*/ 643467 w 1132230"/>
              <a:gd name="connsiteY61" fmla="*/ 237067 h 2156178"/>
              <a:gd name="connsiteX62" fmla="*/ 587022 w 1132230"/>
              <a:gd name="connsiteY62" fmla="*/ 146756 h 2156178"/>
              <a:gd name="connsiteX63" fmla="*/ 553155 w 1132230"/>
              <a:gd name="connsiteY63" fmla="*/ 135467 h 2156178"/>
              <a:gd name="connsiteX64" fmla="*/ 485422 w 1132230"/>
              <a:gd name="connsiteY64" fmla="*/ 90312 h 2156178"/>
              <a:gd name="connsiteX65" fmla="*/ 361244 w 1132230"/>
              <a:gd name="connsiteY65" fmla="*/ 67734 h 2156178"/>
              <a:gd name="connsiteX66" fmla="*/ 259644 w 1132230"/>
              <a:gd name="connsiteY66" fmla="*/ 45156 h 2156178"/>
              <a:gd name="connsiteX67" fmla="*/ 225778 w 1132230"/>
              <a:gd name="connsiteY67" fmla="*/ 33867 h 2156178"/>
              <a:gd name="connsiteX68" fmla="*/ 203200 w 1132230"/>
              <a:gd name="connsiteY68" fmla="*/ 0 h 2156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132230" h="2156178">
                <a:moveTo>
                  <a:pt x="598311" y="169334"/>
                </a:moveTo>
                <a:cubicBezTo>
                  <a:pt x="579496" y="154282"/>
                  <a:pt x="561143" y="138635"/>
                  <a:pt x="541867" y="124178"/>
                </a:cubicBezTo>
                <a:cubicBezTo>
                  <a:pt x="531013" y="116037"/>
                  <a:pt x="518423" y="110286"/>
                  <a:pt x="508000" y="101600"/>
                </a:cubicBezTo>
                <a:cubicBezTo>
                  <a:pt x="495735" y="91380"/>
                  <a:pt x="487417" y="76590"/>
                  <a:pt x="474133" y="67734"/>
                </a:cubicBezTo>
                <a:cubicBezTo>
                  <a:pt x="464232" y="61133"/>
                  <a:pt x="450910" y="61767"/>
                  <a:pt x="440267" y="56445"/>
                </a:cubicBezTo>
                <a:cubicBezTo>
                  <a:pt x="428132" y="50377"/>
                  <a:pt x="417689" y="41393"/>
                  <a:pt x="406400" y="33867"/>
                </a:cubicBezTo>
                <a:cubicBezTo>
                  <a:pt x="312326" y="37630"/>
                  <a:pt x="217311" y="31358"/>
                  <a:pt x="124178" y="45156"/>
                </a:cubicBezTo>
                <a:cubicBezTo>
                  <a:pt x="106708" y="47744"/>
                  <a:pt x="95622" y="102268"/>
                  <a:pt x="90311" y="112889"/>
                </a:cubicBezTo>
                <a:cubicBezTo>
                  <a:pt x="84243" y="125024"/>
                  <a:pt x="73243" y="134358"/>
                  <a:pt x="67733" y="146756"/>
                </a:cubicBezTo>
                <a:cubicBezTo>
                  <a:pt x="58067" y="168504"/>
                  <a:pt x="45155" y="214489"/>
                  <a:pt x="45155" y="214489"/>
                </a:cubicBezTo>
                <a:cubicBezTo>
                  <a:pt x="48918" y="267171"/>
                  <a:pt x="51869" y="319917"/>
                  <a:pt x="56444" y="372534"/>
                </a:cubicBezTo>
                <a:cubicBezTo>
                  <a:pt x="59396" y="406481"/>
                  <a:pt x="67733" y="440059"/>
                  <a:pt x="67733" y="474134"/>
                </a:cubicBezTo>
                <a:cubicBezTo>
                  <a:pt x="67733" y="500742"/>
                  <a:pt x="59382" y="526711"/>
                  <a:pt x="56444" y="553156"/>
                </a:cubicBezTo>
                <a:cubicBezTo>
                  <a:pt x="51854" y="594465"/>
                  <a:pt x="48918" y="635941"/>
                  <a:pt x="45155" y="677334"/>
                </a:cubicBezTo>
                <a:cubicBezTo>
                  <a:pt x="41392" y="805275"/>
                  <a:pt x="39195" y="933271"/>
                  <a:pt x="33867" y="1061156"/>
                </a:cubicBezTo>
                <a:cubicBezTo>
                  <a:pt x="31668" y="1113926"/>
                  <a:pt x="22578" y="1166384"/>
                  <a:pt x="22578" y="1219200"/>
                </a:cubicBezTo>
                <a:cubicBezTo>
                  <a:pt x="22578" y="1260246"/>
                  <a:pt x="31524" y="1322335"/>
                  <a:pt x="45155" y="1365956"/>
                </a:cubicBezTo>
                <a:cubicBezTo>
                  <a:pt x="59352" y="1411388"/>
                  <a:pt x="75259" y="1456267"/>
                  <a:pt x="90311" y="1501423"/>
                </a:cubicBezTo>
                <a:lnTo>
                  <a:pt x="101600" y="1535289"/>
                </a:lnTo>
                <a:cubicBezTo>
                  <a:pt x="105363" y="1546578"/>
                  <a:pt x="106288" y="1559255"/>
                  <a:pt x="112889" y="1569156"/>
                </a:cubicBezTo>
                <a:lnTo>
                  <a:pt x="135467" y="1603023"/>
                </a:lnTo>
                <a:cubicBezTo>
                  <a:pt x="139230" y="1618075"/>
                  <a:pt x="150518" y="1633126"/>
                  <a:pt x="146755" y="1648178"/>
                </a:cubicBezTo>
                <a:cubicBezTo>
                  <a:pt x="138592" y="1680830"/>
                  <a:pt x="112243" y="1706559"/>
                  <a:pt x="101600" y="1738489"/>
                </a:cubicBezTo>
                <a:cubicBezTo>
                  <a:pt x="97837" y="1749778"/>
                  <a:pt x="95633" y="1761713"/>
                  <a:pt x="90311" y="1772356"/>
                </a:cubicBezTo>
                <a:cubicBezTo>
                  <a:pt x="84243" y="1784491"/>
                  <a:pt x="76419" y="1795800"/>
                  <a:pt x="67733" y="1806223"/>
                </a:cubicBezTo>
                <a:cubicBezTo>
                  <a:pt x="57513" y="1818487"/>
                  <a:pt x="44087" y="1827825"/>
                  <a:pt x="33867" y="1840089"/>
                </a:cubicBezTo>
                <a:cubicBezTo>
                  <a:pt x="9551" y="1869268"/>
                  <a:pt x="11314" y="1873880"/>
                  <a:pt x="0" y="1907823"/>
                </a:cubicBezTo>
                <a:cubicBezTo>
                  <a:pt x="7526" y="1919112"/>
                  <a:pt x="21228" y="1928189"/>
                  <a:pt x="22578" y="1941689"/>
                </a:cubicBezTo>
                <a:cubicBezTo>
                  <a:pt x="26569" y="1981603"/>
                  <a:pt x="12118" y="2018226"/>
                  <a:pt x="0" y="2054578"/>
                </a:cubicBezTo>
                <a:cubicBezTo>
                  <a:pt x="41717" y="2117153"/>
                  <a:pt x="-1290" y="2067660"/>
                  <a:pt x="56444" y="2099734"/>
                </a:cubicBezTo>
                <a:cubicBezTo>
                  <a:pt x="166410" y="2160826"/>
                  <a:pt x="81087" y="2134116"/>
                  <a:pt x="169333" y="2156178"/>
                </a:cubicBezTo>
                <a:lnTo>
                  <a:pt x="383822" y="2144889"/>
                </a:lnTo>
                <a:cubicBezTo>
                  <a:pt x="515489" y="2140012"/>
                  <a:pt x="650678" y="2163778"/>
                  <a:pt x="778933" y="2133600"/>
                </a:cubicBezTo>
                <a:cubicBezTo>
                  <a:pt x="804834" y="2127506"/>
                  <a:pt x="772862" y="2080669"/>
                  <a:pt x="767644" y="2054578"/>
                </a:cubicBezTo>
                <a:cubicBezTo>
                  <a:pt x="760967" y="2021196"/>
                  <a:pt x="752804" y="2015386"/>
                  <a:pt x="733778" y="1986845"/>
                </a:cubicBezTo>
                <a:cubicBezTo>
                  <a:pt x="743855" y="1896155"/>
                  <a:pt x="735175" y="1844978"/>
                  <a:pt x="756355" y="1919112"/>
                </a:cubicBezTo>
                <a:cubicBezTo>
                  <a:pt x="760617" y="1934030"/>
                  <a:pt x="757952" y="1952152"/>
                  <a:pt x="767644" y="1964267"/>
                </a:cubicBezTo>
                <a:cubicBezTo>
                  <a:pt x="775078" y="1973559"/>
                  <a:pt x="790222" y="1971793"/>
                  <a:pt x="801511" y="1975556"/>
                </a:cubicBezTo>
                <a:cubicBezTo>
                  <a:pt x="831615" y="1971793"/>
                  <a:pt x="878254" y="1991402"/>
                  <a:pt x="891822" y="1964267"/>
                </a:cubicBezTo>
                <a:cubicBezTo>
                  <a:pt x="900529" y="1946853"/>
                  <a:pt x="901931" y="1818826"/>
                  <a:pt x="857955" y="1783645"/>
                </a:cubicBezTo>
                <a:cubicBezTo>
                  <a:pt x="848663" y="1776211"/>
                  <a:pt x="835378" y="1776119"/>
                  <a:pt x="824089" y="1772356"/>
                </a:cubicBezTo>
                <a:cubicBezTo>
                  <a:pt x="917082" y="1710359"/>
                  <a:pt x="816976" y="1768865"/>
                  <a:pt x="1049867" y="1738489"/>
                </a:cubicBezTo>
                <a:cubicBezTo>
                  <a:pt x="1073466" y="1735411"/>
                  <a:pt x="1117600" y="1715912"/>
                  <a:pt x="1117600" y="1715912"/>
                </a:cubicBezTo>
                <a:cubicBezTo>
                  <a:pt x="1132557" y="1671042"/>
                  <a:pt x="1141185" y="1661985"/>
                  <a:pt x="1117600" y="1603023"/>
                </a:cubicBezTo>
                <a:cubicBezTo>
                  <a:pt x="1111671" y="1588200"/>
                  <a:pt x="1093954" y="1581421"/>
                  <a:pt x="1083733" y="1569156"/>
                </a:cubicBezTo>
                <a:cubicBezTo>
                  <a:pt x="1075047" y="1558733"/>
                  <a:pt x="1068681" y="1546578"/>
                  <a:pt x="1061155" y="1535289"/>
                </a:cubicBezTo>
                <a:cubicBezTo>
                  <a:pt x="1035539" y="1458437"/>
                  <a:pt x="1067774" y="1552937"/>
                  <a:pt x="1027289" y="1444978"/>
                </a:cubicBezTo>
                <a:cubicBezTo>
                  <a:pt x="1008364" y="1394511"/>
                  <a:pt x="1022511" y="1417693"/>
                  <a:pt x="993422" y="1354667"/>
                </a:cubicBezTo>
                <a:cubicBezTo>
                  <a:pt x="979318" y="1324108"/>
                  <a:pt x="963319" y="1294460"/>
                  <a:pt x="948267" y="1264356"/>
                </a:cubicBezTo>
                <a:lnTo>
                  <a:pt x="925689" y="1219200"/>
                </a:lnTo>
                <a:cubicBezTo>
                  <a:pt x="921926" y="1196622"/>
                  <a:pt x="918495" y="1173987"/>
                  <a:pt x="914400" y="1151467"/>
                </a:cubicBezTo>
                <a:cubicBezTo>
                  <a:pt x="910968" y="1132589"/>
                  <a:pt x="903111" y="1114210"/>
                  <a:pt x="903111" y="1095023"/>
                </a:cubicBezTo>
                <a:cubicBezTo>
                  <a:pt x="903111" y="978310"/>
                  <a:pt x="910637" y="861719"/>
                  <a:pt x="914400" y="745067"/>
                </a:cubicBezTo>
                <a:cubicBezTo>
                  <a:pt x="873229" y="621553"/>
                  <a:pt x="938891" y="808638"/>
                  <a:pt x="880533" y="677334"/>
                </a:cubicBezTo>
                <a:cubicBezTo>
                  <a:pt x="870867" y="655586"/>
                  <a:pt x="865481" y="632178"/>
                  <a:pt x="857955" y="609600"/>
                </a:cubicBezTo>
                <a:cubicBezTo>
                  <a:pt x="854192" y="598311"/>
                  <a:pt x="853807" y="585253"/>
                  <a:pt x="846667" y="575734"/>
                </a:cubicBezTo>
                <a:lnTo>
                  <a:pt x="812800" y="530578"/>
                </a:lnTo>
                <a:cubicBezTo>
                  <a:pt x="803618" y="503033"/>
                  <a:pt x="800817" y="484729"/>
                  <a:pt x="778933" y="462845"/>
                </a:cubicBezTo>
                <a:cubicBezTo>
                  <a:pt x="769339" y="453251"/>
                  <a:pt x="756356" y="447793"/>
                  <a:pt x="745067" y="440267"/>
                </a:cubicBezTo>
                <a:cubicBezTo>
                  <a:pt x="737541" y="428978"/>
                  <a:pt x="727999" y="418798"/>
                  <a:pt x="722489" y="406400"/>
                </a:cubicBezTo>
                <a:cubicBezTo>
                  <a:pt x="702586" y="361618"/>
                  <a:pt x="701016" y="324853"/>
                  <a:pt x="677333" y="282223"/>
                </a:cubicBezTo>
                <a:cubicBezTo>
                  <a:pt x="668196" y="265776"/>
                  <a:pt x="654756" y="252119"/>
                  <a:pt x="643467" y="237067"/>
                </a:cubicBezTo>
                <a:cubicBezTo>
                  <a:pt x="622875" y="175291"/>
                  <a:pt x="637113" y="171801"/>
                  <a:pt x="587022" y="146756"/>
                </a:cubicBezTo>
                <a:cubicBezTo>
                  <a:pt x="576379" y="141434"/>
                  <a:pt x="564444" y="139230"/>
                  <a:pt x="553155" y="135467"/>
                </a:cubicBezTo>
                <a:cubicBezTo>
                  <a:pt x="530577" y="120415"/>
                  <a:pt x="511164" y="98893"/>
                  <a:pt x="485422" y="90312"/>
                </a:cubicBezTo>
                <a:cubicBezTo>
                  <a:pt x="416336" y="67283"/>
                  <a:pt x="479775" y="85970"/>
                  <a:pt x="361244" y="67734"/>
                </a:cubicBezTo>
                <a:cubicBezTo>
                  <a:pt x="336028" y="63854"/>
                  <a:pt x="285861" y="52647"/>
                  <a:pt x="259644" y="45156"/>
                </a:cubicBezTo>
                <a:cubicBezTo>
                  <a:pt x="248203" y="41887"/>
                  <a:pt x="237067" y="37630"/>
                  <a:pt x="225778" y="33867"/>
                </a:cubicBezTo>
                <a:lnTo>
                  <a:pt x="203200" y="0"/>
                </a:lnTo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1552" y="3737468"/>
            <a:ext cx="1499128" cy="369332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ru-RU" dirty="0" smtClean="0"/>
              <a:t>3.Стег­новий</a:t>
            </a:r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943278" y="1941689"/>
            <a:ext cx="864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231550" y="1941689"/>
            <a:ext cx="864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4592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000"/>
                            </p:stCondLst>
                            <p:childTnLst>
                              <p:par>
                                <p:cTn id="5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4000"/>
                            </p:stCondLst>
                            <p:childTnLst>
                              <p:par>
                                <p:cTn id="6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2" grpId="0" animBg="1"/>
      <p:bldP spid="3" grpId="0" animBg="1"/>
      <p:bldP spid="6" grpId="0" animBg="1"/>
      <p:bldP spid="7" grpId="0" animBg="1"/>
      <p:bldP spid="9" grpId="0" animBg="1"/>
      <p:bldP spid="8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Мои документы\одяг\0-ukrayinskij-natsionalnij-odya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80369" y="0"/>
            <a:ext cx="5133165" cy="51331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Admin\Мои документы\одяг\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52268"/>
            <a:ext cx="3646810" cy="33808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8880" y="36469"/>
            <a:ext cx="4572000" cy="36933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ru-RU" dirty="0" smtClean="0"/>
              <a:t>СОРОЧКА —один із найдавніших елементів одягу. За часів Київської Русі Слугувала як </a:t>
            </a:r>
            <a:r>
              <a:rPr lang="ru-RU" dirty="0" err="1" smtClean="0"/>
              <a:t>натільним</a:t>
            </a:r>
            <a:r>
              <a:rPr lang="ru-RU" dirty="0" smtClean="0"/>
              <a:t>, так і </a:t>
            </a:r>
            <a:r>
              <a:rPr lang="ru-RU" dirty="0" err="1" smtClean="0"/>
              <a:t>верхнім</a:t>
            </a:r>
            <a:r>
              <a:rPr lang="ru-RU" dirty="0" smtClean="0"/>
              <a:t> </a:t>
            </a:r>
            <a:r>
              <a:rPr lang="ru-RU" dirty="0" err="1" smtClean="0"/>
              <a:t>одягом</a:t>
            </a:r>
            <a:r>
              <a:rPr lang="ru-RU" dirty="0" smtClean="0"/>
              <a:t> і </a:t>
            </a:r>
            <a:r>
              <a:rPr lang="ru-RU" dirty="0" err="1" smtClean="0"/>
              <a:t>шилася</a:t>
            </a:r>
            <a:r>
              <a:rPr lang="ru-RU" dirty="0" smtClean="0"/>
              <a:t> з полотна </a:t>
            </a:r>
            <a:r>
              <a:rPr lang="ru-RU" dirty="0" err="1" smtClean="0"/>
              <a:t>чи</a:t>
            </a:r>
            <a:r>
              <a:rPr lang="ru-RU" dirty="0" smtClean="0"/>
              <a:t> сукна. </a:t>
            </a:r>
            <a:r>
              <a:rPr lang="ru-RU" dirty="0" err="1" smtClean="0"/>
              <a:t>Східнослов'янська</a:t>
            </a:r>
            <a:r>
              <a:rPr lang="ru-RU" dirty="0" smtClean="0"/>
              <a:t> с </a:t>
            </a:r>
            <a:r>
              <a:rPr lang="ru-RU" dirty="0" err="1" smtClean="0"/>
              <a:t>кінця</a:t>
            </a:r>
            <a:r>
              <a:rPr lang="ru-RU" dirty="0" smtClean="0"/>
              <a:t> </a:t>
            </a:r>
            <a:r>
              <a:rPr lang="en-US" dirty="0" smtClean="0"/>
              <a:t>XIX — </a:t>
            </a:r>
            <a:r>
              <a:rPr lang="ru-RU" dirty="0" smtClean="0"/>
              <a:t>почат­ку </a:t>
            </a:r>
            <a:r>
              <a:rPr lang="en-US" dirty="0" smtClean="0"/>
              <a:t>XX </a:t>
            </a:r>
            <a:r>
              <a:rPr lang="ru-RU" dirty="0" smtClean="0"/>
              <a:t>ст., мала </a:t>
            </a:r>
            <a:r>
              <a:rPr lang="ru-RU" dirty="0" err="1" smtClean="0"/>
              <a:t>велику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варіантів</a:t>
            </a:r>
            <a:r>
              <a:rPr lang="ru-RU" dirty="0" smtClean="0"/>
              <a:t> крою і </a:t>
            </a:r>
            <a:r>
              <a:rPr lang="ru-RU" dirty="0" err="1" smtClean="0"/>
              <a:t>орнаментації</a:t>
            </a:r>
            <a:r>
              <a:rPr lang="ru-RU" dirty="0" smtClean="0"/>
              <a:t> та </a:t>
            </a:r>
            <a:r>
              <a:rPr lang="ru-RU" dirty="0" err="1" smtClean="0"/>
              <a:t>відповідала</a:t>
            </a:r>
            <a:r>
              <a:rPr lang="ru-RU" dirty="0" smtClean="0"/>
              <a:t> </a:t>
            </a:r>
            <a:r>
              <a:rPr lang="ru-RU" dirty="0" err="1" smtClean="0"/>
              <a:t>декільком</a:t>
            </a:r>
            <a:r>
              <a:rPr lang="ru-RU" dirty="0" smtClean="0"/>
              <a:t> </a:t>
            </a:r>
            <a:r>
              <a:rPr lang="ru-RU" dirty="0" err="1" smtClean="0"/>
              <a:t>призначенням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і колоритно </a:t>
            </a:r>
            <a:r>
              <a:rPr lang="ru-RU" dirty="0" err="1" smtClean="0"/>
              <a:t>оформлені</a:t>
            </a:r>
            <a:r>
              <a:rPr lang="ru-RU" dirty="0" smtClean="0"/>
              <a:t> </a:t>
            </a:r>
            <a:r>
              <a:rPr lang="ru-RU" dirty="0" err="1" smtClean="0"/>
              <a:t>святкові</a:t>
            </a:r>
            <a:r>
              <a:rPr lang="ru-RU" dirty="0" smtClean="0"/>
              <a:t>, і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стримані</a:t>
            </a:r>
            <a:r>
              <a:rPr lang="ru-RU" dirty="0" smtClean="0"/>
              <a:t> </a:t>
            </a:r>
            <a:r>
              <a:rPr lang="ru-RU" dirty="0" err="1" smtClean="0"/>
              <a:t>пожнивні</a:t>
            </a:r>
            <a:r>
              <a:rPr lang="ru-RU" dirty="0" smtClean="0"/>
              <a:t> та </a:t>
            </a:r>
            <a:r>
              <a:rPr lang="ru-RU" dirty="0" err="1" smtClean="0"/>
              <a:t>повсякденні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виго­товлялися</a:t>
            </a:r>
            <a:r>
              <a:rPr lang="ru-RU" dirty="0" smtClean="0"/>
              <a:t> з полотна </a:t>
            </a:r>
            <a:r>
              <a:rPr lang="ru-RU" dirty="0" err="1" smtClean="0"/>
              <a:t>різної</a:t>
            </a:r>
            <a:r>
              <a:rPr lang="ru-RU" dirty="0" smtClean="0"/>
              <a:t> </a:t>
            </a:r>
            <a:r>
              <a:rPr lang="ru-RU" dirty="0" err="1" smtClean="0"/>
              <a:t>якості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53428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50480" y="123478"/>
            <a:ext cx="3191899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4000" dirty="0" err="1" smtClean="0">
                <a:latin typeface="Impact" pitchFamily="34" charset="0"/>
                <a:cs typeface="Mangal" pitchFamily="2"/>
              </a:rPr>
              <a:t>Жіночий</a:t>
            </a:r>
            <a:r>
              <a:rPr lang="ru-RU" sz="4000" dirty="0" smtClean="0">
                <a:latin typeface="Impact" pitchFamily="34" charset="0"/>
                <a:cs typeface="Mangal" pitchFamily="2"/>
              </a:rPr>
              <a:t> </a:t>
            </a:r>
            <a:r>
              <a:rPr lang="ru-RU" sz="4000" dirty="0" err="1" smtClean="0">
                <a:latin typeface="Impact" pitchFamily="34" charset="0"/>
                <a:cs typeface="Mangal" pitchFamily="2"/>
              </a:rPr>
              <a:t>одяг</a:t>
            </a:r>
            <a:endParaRPr lang="ru-RU" sz="4000" dirty="0">
              <a:latin typeface="Impact" pitchFamily="34" charset="0"/>
              <a:cs typeface="Mangal" pitchFamily="2"/>
            </a:endParaRPr>
          </a:p>
        </p:txBody>
      </p:sp>
      <p:pic>
        <p:nvPicPr>
          <p:cNvPr id="5123" name="Picture 3" descr="C:\Documents and Settings\Admin\Мои документы\одяг\Ukr.Poltava_wom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841" y="895627"/>
            <a:ext cx="5591175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4460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Мои документы\одяг\ukr_14-17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874363" cy="244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Documents and Settings\Admin\Мои документы\одяг\ukr_14-17_2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448039"/>
            <a:ext cx="3874363" cy="275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Documents and Settings\Admin\Мои документы\одяг\kievrus10-13-6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3478"/>
            <a:ext cx="3555193" cy="502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8866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699542"/>
            <a:ext cx="61024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						</a:t>
            </a:r>
          </a:p>
          <a:p>
            <a:pPr algn="ctr"/>
            <a:r>
              <a:rPr lang="ru-RU" dirty="0" smtClean="0"/>
              <a:t>Шляхтянка</a:t>
            </a:r>
          </a:p>
          <a:p>
            <a:pPr algn="ctr"/>
            <a:r>
              <a:rPr lang="ru-RU" dirty="0" smtClean="0"/>
              <a:t>Шляхтянка</a:t>
            </a:r>
          </a:p>
          <a:p>
            <a:pPr algn="ctr"/>
            <a:r>
              <a:rPr lang="ru-RU" dirty="0" err="1" smtClean="0"/>
              <a:t>Шляхетна</a:t>
            </a:r>
            <a:r>
              <a:rPr lang="ru-RU" dirty="0" smtClean="0"/>
              <a:t> панна</a:t>
            </a:r>
          </a:p>
          <a:p>
            <a:pPr algn="ctr"/>
            <a:r>
              <a:rPr lang="ru-RU" dirty="0" err="1" smtClean="0"/>
              <a:t>Шляхетна</a:t>
            </a:r>
            <a:r>
              <a:rPr lang="ru-RU" dirty="0" smtClean="0"/>
              <a:t> </a:t>
            </a:r>
            <a:r>
              <a:rPr lang="ru-RU" dirty="0" err="1" smtClean="0"/>
              <a:t>пані</a:t>
            </a:r>
            <a:endParaRPr lang="ru-RU" dirty="0" smtClean="0"/>
          </a:p>
          <a:p>
            <a:pPr algn="ctr"/>
            <a:r>
              <a:rPr lang="ru-RU" dirty="0" smtClean="0"/>
              <a:t>Знатна </a:t>
            </a:r>
            <a:r>
              <a:rPr lang="ru-RU" dirty="0" err="1" smtClean="0"/>
              <a:t>пані</a:t>
            </a:r>
            <a:endParaRPr lang="ru-RU" dirty="0" smtClean="0"/>
          </a:p>
          <a:p>
            <a:pPr algn="ctr"/>
            <a:r>
              <a:rPr lang="ru-RU" dirty="0" err="1" smtClean="0"/>
              <a:t>Міщанка</a:t>
            </a:r>
            <a:endParaRPr lang="ru-RU" dirty="0" smtClean="0"/>
          </a:p>
          <a:p>
            <a:pPr algn="ctr"/>
            <a:r>
              <a:rPr lang="ru-RU" dirty="0" err="1" smtClean="0"/>
              <a:t>Міщанка</a:t>
            </a:r>
            <a:endParaRPr lang="ru-RU" dirty="0"/>
          </a:p>
        </p:txBody>
      </p:sp>
      <p:pic>
        <p:nvPicPr>
          <p:cNvPr id="7172" name="Picture 4" descr="06. Shlahetna panna z starshinskogo rod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40" y="423926"/>
            <a:ext cx="1028700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72850"/>
            <a:ext cx="102870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500" y="2427734"/>
            <a:ext cx="102870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40" y="2355726"/>
            <a:ext cx="102870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76" y="3294509"/>
            <a:ext cx="102870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554" y="3294509"/>
            <a:ext cx="102870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294509"/>
            <a:ext cx="102870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трелка вправо 2"/>
          <p:cNvSpPr/>
          <p:nvPr/>
        </p:nvSpPr>
        <p:spPr>
          <a:xfrm>
            <a:off x="5148064" y="987574"/>
            <a:ext cx="2376264" cy="576064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00" dirty="0" err="1" smtClean="0"/>
          </a:p>
        </p:txBody>
      </p:sp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31640" y="814338"/>
            <a:ext cx="2225791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право 3"/>
          <p:cNvSpPr/>
          <p:nvPr/>
        </p:nvSpPr>
        <p:spPr>
          <a:xfrm rot="1246582">
            <a:off x="5364088" y="1995686"/>
            <a:ext cx="1944216" cy="432048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00" dirty="0" err="1" smtClean="0"/>
          </a:p>
        </p:txBody>
      </p:sp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24725">
            <a:off x="1444123" y="1909366"/>
            <a:ext cx="2043113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трелка вправо 6"/>
          <p:cNvSpPr/>
          <p:nvPr/>
        </p:nvSpPr>
        <p:spPr>
          <a:xfrm rot="8667058">
            <a:off x="2198553" y="2442311"/>
            <a:ext cx="1665238" cy="632405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00" dirty="0" err="1" smtClean="0"/>
          </a:p>
        </p:txBody>
      </p:sp>
      <p:sp>
        <p:nvSpPr>
          <p:cNvPr id="18" name="Стрелка вправо 17"/>
          <p:cNvSpPr/>
          <p:nvPr/>
        </p:nvSpPr>
        <p:spPr>
          <a:xfrm rot="1246582">
            <a:off x="4924668" y="2737038"/>
            <a:ext cx="1944216" cy="432048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00" dirty="0" err="1" smtClean="0"/>
          </a:p>
        </p:txBody>
      </p:sp>
      <p:sp>
        <p:nvSpPr>
          <p:cNvPr id="19" name="Стрелка вправо 18"/>
          <p:cNvSpPr/>
          <p:nvPr/>
        </p:nvSpPr>
        <p:spPr>
          <a:xfrm rot="6077455">
            <a:off x="4603530" y="2956984"/>
            <a:ext cx="615446" cy="432048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00" dirty="0" err="1" smtClean="0"/>
          </a:p>
        </p:txBody>
      </p:sp>
    </p:spTree>
    <p:extLst>
      <p:ext uri="{BB962C8B-B14F-4D97-AF65-F5344CB8AC3E}">
        <p14:creationId xmlns:p14="http://schemas.microsoft.com/office/powerpoint/2010/main" val="38824625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Мои документы\одяг\kossa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46241" y="0"/>
            <a:ext cx="5152373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4400" dirty="0" err="1" smtClean="0"/>
              <a:t>Чоловічий</a:t>
            </a:r>
            <a:r>
              <a:rPr lang="ru-RU" sz="4400" dirty="0" smtClean="0"/>
              <a:t> костюм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8139888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dmin\Мои документы\одяг\6235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5486"/>
            <a:ext cx="3941344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Documents and Settings\Admin\Мои документы\одяг\PO0041_ya-ukrainet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864" y="987574"/>
            <a:ext cx="2656692" cy="21992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Documents and Settings\Admin\Мои документы\одяг\125-272-thickbo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831" y="267494"/>
            <a:ext cx="3250033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2525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 sz="2000" dirty="0" err="1" smtClean="0"/>
        </a:defPPr>
      </a:lstStyle>
      <a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223</TotalTime>
  <Words>99</Words>
  <Application>Microsoft Office PowerPoint</Application>
  <PresentationFormat>Экран (16:9)</PresentationFormat>
  <Paragraphs>22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18</cp:revision>
  <dcterms:created xsi:type="dcterms:W3CDTF">2011-11-15T17:20:07Z</dcterms:created>
  <dcterms:modified xsi:type="dcterms:W3CDTF">2011-11-15T21:04:02Z</dcterms:modified>
</cp:coreProperties>
</file>