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H="1" flipV="1">
            <a:off x="1142976" y="0"/>
            <a:ext cx="6858048" cy="1042996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Володимирівська ЗОШ І-ІІІ ст.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071810"/>
            <a:ext cx="6400800" cy="350046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140-річчя з дня народження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500098" y="642918"/>
            <a:ext cx="942978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7200" b="1" cap="none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Писаржеський</a:t>
            </a:r>
            <a:endParaRPr lang="ru-RU" sz="7200" b="1" cap="none" spc="300" dirty="0" smtClean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  <a:p>
            <a:pPr algn="ctr"/>
            <a:r>
              <a:rPr lang="uk-UA" sz="72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Лев Володимирович</a:t>
            </a:r>
            <a:endParaRPr lang="ru-RU" sz="7200" b="1" cap="none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  <p:pic>
        <p:nvPicPr>
          <p:cNvPr id="7" name="Рисунок 6" descr="p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89235"/>
            <a:ext cx="2643206" cy="32687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obliqueTop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Рисунок 13" descr="floatie0013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241506">
            <a:off x="4226349" y="2000370"/>
            <a:ext cx="2621772" cy="424303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00496" y="5380672"/>
            <a:ext cx="5143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«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Хімія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створила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свій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предмет.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Ця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творча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здатність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подібна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мистецтва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 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докорінно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відрізняє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хімію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інших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природничих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гуманітарних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наук»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           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М.Бертло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770" y="3286124"/>
            <a:ext cx="6072230" cy="2714636"/>
          </a:xfrm>
        </p:spPr>
        <p:txBody>
          <a:bodyPr>
            <a:normAutofit/>
          </a:bodyPr>
          <a:lstStyle/>
          <a:p>
            <a:r>
              <a:rPr lang="uk-UA" sz="3200" u="sng" dirty="0" smtClean="0"/>
              <a:t>Вчитель: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Підлубна Лілія Миколаївна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sz="3600" b="1" u="sng" dirty="0" smtClean="0">
                <a:solidFill>
                  <a:srgbClr val="7030A0"/>
                </a:solidFill>
              </a:rPr>
              <a:t>Творчу роботу</a:t>
            </a:r>
          </a:p>
          <a:p>
            <a:pPr algn="ctr">
              <a:buNone/>
            </a:pPr>
            <a:r>
              <a:rPr lang="uk-UA" sz="3600" b="1" dirty="0" smtClean="0">
                <a:solidFill>
                  <a:srgbClr val="7030A0"/>
                </a:solidFill>
              </a:rPr>
              <a:t> </a:t>
            </a:r>
            <a:r>
              <a:rPr lang="uk-UA" dirty="0" smtClean="0"/>
              <a:t>з хімії</a:t>
            </a:r>
          </a:p>
          <a:p>
            <a:pPr algn="ctr">
              <a:buNone/>
            </a:pPr>
            <a:r>
              <a:rPr lang="uk-UA" dirty="0" smtClean="0"/>
              <a:t>виконали учениці 9 класу: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Нікуліна Єлизавета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Дружко Валерія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Тимчишина Наталія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6488668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endParaRPr lang="ru-RU" dirty="0"/>
          </a:p>
        </p:txBody>
      </p:sp>
      <p:pic>
        <p:nvPicPr>
          <p:cNvPr id="5" name="Рисунок 4" descr="3744343-8e14f26dc1e584e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14290"/>
            <a:ext cx="1859897" cy="1376021"/>
          </a:xfrm>
          <a:prstGeom prst="rect">
            <a:avLst/>
          </a:prstGeom>
        </p:spPr>
      </p:pic>
      <p:pic>
        <p:nvPicPr>
          <p:cNvPr id="6" name="Рисунок 5" descr="81856305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106917"/>
            <a:ext cx="2428892" cy="2751083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274638"/>
            <a:ext cx="4000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5857884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rgbClr val="0070C0"/>
                </a:solidFill>
              </a:rPr>
              <a:t>Писаржевський</a:t>
            </a:r>
            <a:r>
              <a:rPr lang="ru-RU" b="1" i="1" dirty="0" smtClean="0">
                <a:solidFill>
                  <a:srgbClr val="0070C0"/>
                </a:solidFill>
              </a:rPr>
              <a:t> Лев </a:t>
            </a:r>
            <a:r>
              <a:rPr lang="ru-RU" b="1" i="1" dirty="0" err="1" smtClean="0">
                <a:solidFill>
                  <a:srgbClr val="0070C0"/>
                </a:solidFill>
              </a:rPr>
              <a:t>Володимирович</a:t>
            </a:r>
            <a:endParaRPr lang="ru-RU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i="1" dirty="0" smtClean="0"/>
              <a:t> (1874, м. </a:t>
            </a:r>
            <a:r>
              <a:rPr lang="ru-RU" i="1" dirty="0" err="1" smtClean="0"/>
              <a:t>Кишинів</a:t>
            </a:r>
            <a:r>
              <a:rPr lang="ru-RU" i="1" dirty="0" smtClean="0"/>
              <a:t>, Молдова — 1938) —</a:t>
            </a:r>
            <a:r>
              <a:rPr lang="ru-RU" dirty="0" err="1" smtClean="0"/>
              <a:t>вчений-хімік</a:t>
            </a:r>
            <a:r>
              <a:rPr lang="ru-RU" i="1" dirty="0" smtClean="0"/>
              <a:t>, </a:t>
            </a:r>
            <a:r>
              <a:rPr lang="ru-RU" i="1" dirty="0" err="1" smtClean="0"/>
              <a:t>організатор</a:t>
            </a:r>
            <a:r>
              <a:rPr lang="ru-RU" i="1" dirty="0" smtClean="0"/>
              <a:t> науки, </a:t>
            </a:r>
            <a:r>
              <a:rPr lang="ru-RU" i="1" dirty="0" err="1" smtClean="0"/>
              <a:t>громадський</a:t>
            </a:r>
            <a:r>
              <a:rPr lang="ru-RU" i="1" dirty="0" smtClean="0"/>
              <a:t> </a:t>
            </a:r>
            <a:r>
              <a:rPr lang="ru-RU" i="1" dirty="0" err="1" smtClean="0"/>
              <a:t>діяч</a:t>
            </a:r>
            <a:r>
              <a:rPr lang="ru-RU" i="1" dirty="0" smtClean="0"/>
              <a:t>. </a:t>
            </a:r>
            <a:r>
              <a:rPr lang="ru-RU" i="1" dirty="0" err="1" smtClean="0"/>
              <a:t>Академік</a:t>
            </a:r>
            <a:r>
              <a:rPr lang="ru-RU" i="1" dirty="0" smtClean="0"/>
              <a:t> АН </a:t>
            </a:r>
            <a:r>
              <a:rPr lang="ru-RU" i="1" dirty="0" err="1" smtClean="0"/>
              <a:t>України</a:t>
            </a:r>
            <a:r>
              <a:rPr lang="ru-RU" i="1" dirty="0" smtClean="0"/>
              <a:t> (1925), АН СРСР (1930), </a:t>
            </a:r>
            <a:r>
              <a:rPr lang="ru-RU" i="1" dirty="0" err="1" smtClean="0"/>
              <a:t>професор</a:t>
            </a:r>
            <a:r>
              <a:rPr lang="ru-RU" i="1" dirty="0" smtClean="0"/>
              <a:t>, лауреат </a:t>
            </a:r>
            <a:r>
              <a:rPr lang="ru-RU" i="1" dirty="0" err="1" smtClean="0"/>
              <a:t>Ленінської</a:t>
            </a:r>
            <a:r>
              <a:rPr lang="ru-RU" i="1" dirty="0" smtClean="0"/>
              <a:t> </a:t>
            </a:r>
            <a:r>
              <a:rPr lang="ru-RU" i="1" dirty="0" err="1" smtClean="0"/>
              <a:t>премії</a:t>
            </a:r>
            <a:r>
              <a:rPr lang="ru-RU" i="1" dirty="0" smtClean="0"/>
              <a:t> (1930), </a:t>
            </a:r>
            <a:r>
              <a:rPr lang="ru-RU" i="1" dirty="0" err="1" smtClean="0"/>
              <a:t>заслужений</a:t>
            </a:r>
            <a:r>
              <a:rPr lang="ru-RU" i="1" dirty="0" smtClean="0"/>
              <a:t> </a:t>
            </a:r>
            <a:r>
              <a:rPr lang="ru-RU" i="1" dirty="0" err="1" smtClean="0"/>
              <a:t>діяч</a:t>
            </a:r>
            <a:r>
              <a:rPr lang="ru-RU" i="1" dirty="0" smtClean="0"/>
              <a:t> науки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(1935).</a:t>
            </a:r>
            <a:endParaRPr lang="ru-RU" dirty="0"/>
          </a:p>
        </p:txBody>
      </p:sp>
      <p:pic>
        <p:nvPicPr>
          <p:cNvPr id="4" name="Рисунок 3" descr="image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142984"/>
            <a:ext cx="3422387" cy="46766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274638"/>
            <a:ext cx="4000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Кишиневі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(Молдова).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Кишинівській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чоловічій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переїзду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 1882 р. до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Одеси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в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Рішельєвському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ліцеї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закінченні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 1892 р. вступив до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Новоросійського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фізико-математичний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факультет.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Захопився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хімією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виявивши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неабиякі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метеорита.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1164ceec4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071942"/>
            <a:ext cx="2857520" cy="2571768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500570"/>
            <a:ext cx="4000528" cy="210350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24291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28" y="500042"/>
            <a:ext cx="88010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 1896 р.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залишили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закладі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професорського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Склавши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магістерський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іспит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 1900 р., Л.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Писаржевський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як приват-доцент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допущений до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читання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Роком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професору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П.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Мелікашвілі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присуджено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М. В. Ломоносова за цикл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узагальнених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монографії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над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пероксидами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143380"/>
            <a:ext cx="3320943" cy="2500324"/>
          </a:xfrm>
          <a:prstGeom prst="rect">
            <a:avLst/>
          </a:prstGeom>
        </p:spPr>
      </p:pic>
      <p:pic>
        <p:nvPicPr>
          <p:cNvPr id="5" name="Рисунок 4" descr="3535-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286256"/>
            <a:ext cx="3585052" cy="212408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91440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Писаржевський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перебував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відрядженні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Юр’євському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Тартуському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Київському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політехнічному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роботу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залишив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 1911 р. на знак протесту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реакційної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Кассо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час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успішно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захистив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магістерську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докторську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дисертації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 1913 р.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обраний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ординарним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професором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Гірничого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Катеринославі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357562"/>
            <a:ext cx="5054542" cy="3500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435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Тут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пояснив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природуокислювально-відновних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йоду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золи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водоростей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станцію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Гірничому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створенонауково-дослідну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кафедру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яку Л.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Писаржевський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очолив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 1924 р.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очолив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сам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Гірничий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 1927 р. створив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став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першим директором. Заслугою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організатора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Науково-дослідного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хімічного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П. Г.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Мелікашвілі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Тбілісі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переїхав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 1929 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271760964_b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214818"/>
            <a:ext cx="1857388" cy="2423789"/>
          </a:xfrm>
          <a:prstGeom prst="rect">
            <a:avLst/>
          </a:prstGeom>
        </p:spPr>
      </p:pic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7" y="4357694"/>
            <a:ext cx="1987881" cy="2176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трелка вправо 7"/>
          <p:cNvSpPr/>
          <p:nvPr/>
        </p:nvSpPr>
        <p:spPr>
          <a:xfrm>
            <a:off x="3929058" y="5286388"/>
            <a:ext cx="857256" cy="50006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868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Писаржевським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опубліковано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відіграли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роль у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новатором у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сміливо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прокладав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безкомпромісно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боровся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97412-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928934"/>
            <a:ext cx="2571768" cy="37401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214686"/>
            <a:ext cx="3514331" cy="31718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29634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Як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талановитий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вихователь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створив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фундаментальну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школу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хіміків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послідовники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збагачують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науку.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Президією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НАН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засновано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Л. В.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Писаржевського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присвоєно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НАН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fars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333725"/>
            <a:ext cx="5286412" cy="35242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100</TotalTime>
  <Words>59</Words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Тема9</vt:lpstr>
      <vt:lpstr>Володимирівська ЗОШ І-ІІІ ст.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Вчитель: Підлубна Лілія Миколаївна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12</cp:revision>
  <dcterms:created xsi:type="dcterms:W3CDTF">2014-02-19T17:20:26Z</dcterms:created>
  <dcterms:modified xsi:type="dcterms:W3CDTF">2014-02-19T19:26:17Z</dcterms:modified>
</cp:coreProperties>
</file>