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336" y="7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03.06.2014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03.06.2014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03.06.2014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03.06.2014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03.06.2014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03.06.2014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FF0000"/>
                </a:solidFill>
              </a:rPr>
              <a:t>Почему я изучаю русский язык</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3537011"/>
            <a:ext cx="5737820" cy="2035113"/>
          </a:xfrm>
          <a:prstGeom prst="rect">
            <a:avLst/>
          </a:prstGeom>
        </p:spPr>
      </p:pic>
    </p:spTree>
    <p:extLst>
      <p:ext uri="{BB962C8B-B14F-4D97-AF65-F5344CB8AC3E}">
        <p14:creationId xmlns:p14="http://schemas.microsoft.com/office/powerpoint/2010/main" val="2063774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7" y="2924944"/>
            <a:ext cx="4474467" cy="3355851"/>
          </a:xfrm>
          <a:prstGeom prst="rect">
            <a:avLst/>
          </a:prstGeom>
        </p:spPr>
      </p:pic>
      <p:sp>
        <p:nvSpPr>
          <p:cNvPr id="2" name="Заголовок 1"/>
          <p:cNvSpPr>
            <a:spLocks noGrp="1"/>
          </p:cNvSpPr>
          <p:nvPr>
            <p:ph type="title"/>
          </p:nvPr>
        </p:nvSpPr>
        <p:spPr>
          <a:xfrm>
            <a:off x="4696299" y="1772816"/>
            <a:ext cx="4064496" cy="1720552"/>
          </a:xfrm>
        </p:spPr>
        <p:txBody>
          <a:bodyPr>
            <a:normAutofit fontScale="90000"/>
          </a:bodyPr>
          <a:lstStyle/>
          <a:p>
            <a:r>
              <a:rPr lang="ru-RU" b="1" dirty="0" smtClean="0">
                <a:solidFill>
                  <a:srgbClr val="C00000"/>
                </a:solidFill>
              </a:rPr>
              <a:t>Русский язык – язык великих писателей</a:t>
            </a:r>
            <a:br>
              <a:rPr lang="ru-RU" b="1" dirty="0" smtClean="0">
                <a:solidFill>
                  <a:srgbClr val="C00000"/>
                </a:solidFill>
              </a:rPr>
            </a:br>
            <a:r>
              <a:rPr lang="ru-RU" b="1" dirty="0" smtClean="0">
                <a:solidFill>
                  <a:srgbClr val="C00000"/>
                </a:solidFill>
              </a:rPr>
              <a:t> и поэтов</a:t>
            </a:r>
            <a:endParaRPr lang="ru-RU" b="1" dirty="0">
              <a:solidFill>
                <a:srgbClr val="C00000"/>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340768"/>
            <a:ext cx="3985676" cy="5038129"/>
          </a:xfrm>
        </p:spPr>
      </p:pic>
    </p:spTree>
    <p:extLst>
      <p:ext uri="{BB962C8B-B14F-4D97-AF65-F5344CB8AC3E}">
        <p14:creationId xmlns:p14="http://schemas.microsoft.com/office/powerpoint/2010/main" val="273541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800800" cy="2080592"/>
          </a:xfrm>
        </p:spPr>
        <p:txBody>
          <a:bodyPr>
            <a:normAutofit fontScale="90000"/>
          </a:bodyPr>
          <a:lstStyle/>
          <a:p>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Богатство русского языка</a:t>
            </a:r>
            <a:r>
              <a:rPr lang="ru-RU" dirty="0" smtClean="0"/>
              <a:t/>
            </a:r>
            <a:br>
              <a:rPr lang="ru-RU" dirty="0" smtClean="0"/>
            </a:br>
            <a:endParaRPr lang="ru-RU" dirty="0"/>
          </a:p>
        </p:txBody>
      </p:sp>
      <p:sp>
        <p:nvSpPr>
          <p:cNvPr id="3" name="Объект 2"/>
          <p:cNvSpPr>
            <a:spLocks noGrp="1"/>
          </p:cNvSpPr>
          <p:nvPr>
            <p:ph idx="1"/>
          </p:nvPr>
        </p:nvSpPr>
        <p:spPr/>
        <p:txBody>
          <a:bodyPr/>
          <a:lstStyle/>
          <a:p>
            <a:r>
              <a:rPr lang="ru-RU" dirty="0"/>
              <a:t>в Большом академическом словаре зафиксировано 131 257 слов</a:t>
            </a:r>
            <a:r>
              <a:rPr lang="ru-RU" dirty="0" smtClean="0"/>
              <a:t>.</a:t>
            </a:r>
          </a:p>
          <a:p>
            <a:r>
              <a:rPr lang="ru-RU" dirty="0" smtClean="0"/>
              <a:t>В  </a:t>
            </a:r>
            <a:r>
              <a:rPr lang="ru-RU" b="1" dirty="0" smtClean="0"/>
              <a:t>«Толковом </a:t>
            </a:r>
            <a:r>
              <a:rPr lang="ru-RU" b="1" dirty="0"/>
              <a:t>словаре живого великорусского </a:t>
            </a:r>
            <a:r>
              <a:rPr lang="ru-RU" b="1" dirty="0" smtClean="0"/>
              <a:t>языка» </a:t>
            </a:r>
            <a:r>
              <a:rPr lang="ru-RU" b="1" dirty="0"/>
              <a:t>В.И. </a:t>
            </a:r>
            <a:r>
              <a:rPr lang="ru-RU" b="1" dirty="0" smtClean="0"/>
              <a:t>Даля </a:t>
            </a:r>
            <a:r>
              <a:rPr lang="ru-RU" dirty="0" smtClean="0"/>
              <a:t>представлены </a:t>
            </a:r>
            <a:r>
              <a:rPr lang="ru-RU" dirty="0"/>
              <a:t>более </a:t>
            </a:r>
            <a:r>
              <a:rPr lang="ru-RU" b="1" dirty="0"/>
              <a:t>200 тысяч слов</a:t>
            </a:r>
            <a:r>
              <a:rPr lang="ru-RU" dirty="0"/>
              <a:t>! Даль трудился над своим словарем </a:t>
            </a:r>
            <a:r>
              <a:rPr lang="ru-RU" b="1" dirty="0"/>
              <a:t>47 лет</a:t>
            </a:r>
            <a:r>
              <a:rPr lang="ru-RU" dirty="0"/>
              <a:t>.</a:t>
            </a:r>
          </a:p>
        </p:txBody>
      </p:sp>
    </p:spTree>
    <p:extLst>
      <p:ext uri="{BB962C8B-B14F-4D97-AF65-F5344CB8AC3E}">
        <p14:creationId xmlns:p14="http://schemas.microsoft.com/office/powerpoint/2010/main" val="26075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420888"/>
            <a:ext cx="7416824" cy="685800"/>
          </a:xfrm>
        </p:spPr>
        <p:txBody>
          <a:bodyPr>
            <a:normAutofit fontScale="90000"/>
          </a:bodyPr>
          <a:lstStyle/>
          <a:p>
            <a:r>
              <a:rPr lang="ru-RU" sz="2200" b="1" dirty="0" err="1">
                <a:solidFill>
                  <a:srgbClr val="C00000"/>
                </a:solidFill>
              </a:rPr>
              <a:t>Пантограммы</a:t>
            </a:r>
            <a:r>
              <a:rPr lang="ru-RU" sz="2200" b="1" dirty="0">
                <a:solidFill>
                  <a:srgbClr val="C00000"/>
                </a:solidFill>
              </a:rPr>
              <a:t> (</a:t>
            </a:r>
            <a:r>
              <a:rPr lang="ru-RU" sz="2200" b="1" dirty="0" err="1">
                <a:solidFill>
                  <a:srgbClr val="C00000"/>
                </a:solidFill>
              </a:rPr>
              <a:t>равнорифмица</a:t>
            </a:r>
            <a:r>
              <a:rPr lang="ru-RU" sz="2200" b="1" dirty="0">
                <a:solidFill>
                  <a:srgbClr val="C00000"/>
                </a:solidFill>
              </a:rPr>
              <a:t>, </a:t>
            </a:r>
            <a:r>
              <a:rPr lang="ru-RU" sz="2200" b="1" dirty="0" err="1">
                <a:solidFill>
                  <a:srgbClr val="C00000"/>
                </a:solidFill>
              </a:rPr>
              <a:t>гетерограммы</a:t>
            </a:r>
            <a:r>
              <a:rPr lang="ru-RU" sz="2200" b="1" dirty="0">
                <a:solidFill>
                  <a:srgbClr val="C00000"/>
                </a:solidFill>
              </a:rPr>
              <a:t>) - фразы, которые одинаково читаются на слух, но отличаются различным положением разделителей</a:t>
            </a:r>
            <a:r>
              <a:rPr lang="ru-RU" dirty="0"/>
              <a:t>: </a:t>
            </a:r>
            <a:br>
              <a:rPr lang="ru-RU" dirty="0"/>
            </a:br>
            <a:endParaRPr lang="ru-RU" dirty="0"/>
          </a:p>
        </p:txBody>
      </p:sp>
      <p:sp>
        <p:nvSpPr>
          <p:cNvPr id="3" name="Объект 2"/>
          <p:cNvSpPr>
            <a:spLocks noGrp="1"/>
          </p:cNvSpPr>
          <p:nvPr>
            <p:ph idx="1"/>
          </p:nvPr>
        </p:nvSpPr>
        <p:spPr/>
        <p:txBody>
          <a:bodyPr>
            <a:normAutofit fontScale="55000" lnSpcReduction="20000"/>
          </a:bodyPr>
          <a:lstStyle/>
          <a:p>
            <a:r>
              <a:rPr lang="ru-RU" dirty="0" smtClean="0"/>
              <a:t>Пойду</a:t>
            </a:r>
            <a:r>
              <a:rPr lang="ru-RU" dirty="0"/>
              <a:t>, шаман, долиною - пой, душа, мандолиною! </a:t>
            </a:r>
          </a:p>
          <a:p>
            <a:r>
              <a:rPr lang="ru-RU" dirty="0"/>
              <a:t>Горда ль гор даль? </a:t>
            </a:r>
          </a:p>
          <a:p>
            <a:r>
              <a:rPr lang="ru-RU" dirty="0"/>
              <a:t>Утро пылает догмой, у тропы лает дог мой. </a:t>
            </a:r>
          </a:p>
          <a:p>
            <a:r>
              <a:rPr lang="ru-RU" dirty="0"/>
              <a:t>Задело - за дело. </a:t>
            </a:r>
          </a:p>
          <a:p>
            <a:r>
              <a:rPr lang="ru-RU" dirty="0"/>
              <a:t>И дико мне - иди ко мне. </a:t>
            </a:r>
          </a:p>
          <a:p>
            <a:r>
              <a:rPr lang="ru-RU" dirty="0"/>
              <a:t>Покалечилась - пока лечилась. </a:t>
            </a:r>
          </a:p>
          <a:p>
            <a:r>
              <a:rPr lang="ru-RU" dirty="0"/>
              <a:t>Мы женаты - мы же на ты. </a:t>
            </a:r>
          </a:p>
          <a:p>
            <a:r>
              <a:rPr lang="ru-RU" dirty="0"/>
              <a:t>Ты жеребенок - ты же ребенок. </a:t>
            </a:r>
          </a:p>
          <a:p>
            <a:r>
              <a:rPr lang="ru-RU" dirty="0"/>
              <a:t>Несуразные вещи- несу разные вещи. </a:t>
            </a:r>
          </a:p>
          <a:p>
            <a:r>
              <a:rPr lang="ru-RU" dirty="0"/>
              <a:t>Ему же надо будет- ему жена добудет. </a:t>
            </a:r>
          </a:p>
          <a:p>
            <a:r>
              <a:rPr lang="ru-RU" dirty="0"/>
              <a:t>Надо ждать - надо ж дать. </a:t>
            </a:r>
          </a:p>
          <a:p>
            <a:r>
              <a:rPr lang="ru-RU" dirty="0"/>
              <a:t>Бери гитару - береги тару. </a:t>
            </a:r>
          </a:p>
          <a:p>
            <a:r>
              <a:rPr lang="ru-RU" dirty="0"/>
              <a:t>Уста ли - у стали - у ста ли - устали?</a:t>
            </a:r>
          </a:p>
        </p:txBody>
      </p:sp>
    </p:spTree>
    <p:extLst>
      <p:ext uri="{BB962C8B-B14F-4D97-AF65-F5344CB8AC3E}">
        <p14:creationId xmlns:p14="http://schemas.microsoft.com/office/powerpoint/2010/main" val="247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988840"/>
            <a:ext cx="6400800" cy="685800"/>
          </a:xfrm>
        </p:spPr>
        <p:txBody>
          <a:bodyPr>
            <a:normAutofit fontScale="90000"/>
          </a:bodyPr>
          <a:lstStyle/>
          <a:p>
            <a:r>
              <a:rPr lang="ru-RU" sz="2000" b="1" dirty="0">
                <a:solidFill>
                  <a:srgbClr val="C00000"/>
                </a:solidFill>
              </a:rPr>
              <a:t>Палиндромы - слова и фразы, которые одинаково читаются как в прямом, так и в обратном направлении</a:t>
            </a:r>
            <a:r>
              <a:rPr lang="ru-RU" dirty="0"/>
              <a:t>:</a:t>
            </a:r>
          </a:p>
        </p:txBody>
      </p:sp>
      <p:sp>
        <p:nvSpPr>
          <p:cNvPr id="3" name="Объект 2"/>
          <p:cNvSpPr>
            <a:spLocks noGrp="1"/>
          </p:cNvSpPr>
          <p:nvPr>
            <p:ph idx="1"/>
          </p:nvPr>
        </p:nvSpPr>
        <p:spPr/>
        <p:txBody>
          <a:bodyPr>
            <a:normAutofit fontScale="62500" lnSpcReduction="20000"/>
          </a:bodyPr>
          <a:lstStyle/>
          <a:p>
            <a:r>
              <a:rPr lang="ru-RU" dirty="0" smtClean="0"/>
              <a:t>шабаш </a:t>
            </a:r>
            <a:endParaRPr lang="ru-RU" dirty="0"/>
          </a:p>
          <a:p>
            <a:r>
              <a:rPr lang="ru-RU" dirty="0"/>
              <a:t>А роза упала на лапу </a:t>
            </a:r>
            <a:r>
              <a:rPr lang="ru-RU" dirty="0" err="1"/>
              <a:t>Азора</a:t>
            </a:r>
            <a:r>
              <a:rPr lang="ru-RU" dirty="0"/>
              <a:t> </a:t>
            </a:r>
          </a:p>
          <a:p>
            <a:r>
              <a:rPr lang="ru-RU" dirty="0"/>
              <a:t>А лис, он умен — крыса сыр к нему носила </a:t>
            </a:r>
          </a:p>
          <a:p>
            <a:r>
              <a:rPr lang="ru-RU" dirty="0"/>
              <a:t>Аргентина манит негра </a:t>
            </a:r>
          </a:p>
          <a:p>
            <a:r>
              <a:rPr lang="ru-RU" dirty="0"/>
              <a:t>Умер, и мир ему. </a:t>
            </a:r>
          </a:p>
          <a:p>
            <a:r>
              <a:rPr lang="ru-RU" dirty="0"/>
              <a:t>Кулинар, храни лук. </a:t>
            </a:r>
          </a:p>
          <a:p>
            <a:r>
              <a:rPr lang="ru-RU" dirty="0"/>
              <a:t>Он в аду давно. </a:t>
            </a:r>
          </a:p>
          <a:p>
            <a:r>
              <a:rPr lang="ru-RU" dirty="0"/>
              <a:t>Кабан упал и лапу набок </a:t>
            </a:r>
          </a:p>
          <a:p>
            <a:r>
              <a:rPr lang="ru-RU" dirty="0"/>
              <a:t>Лена набила рожу мужу, муж орал и банан ел </a:t>
            </a:r>
          </a:p>
          <a:p>
            <a:r>
              <a:rPr lang="ru-RU" dirty="0"/>
              <a:t>Им я иранец со сценариями, имя и ранец со сцен ариями. (палиндром-</a:t>
            </a:r>
            <a:r>
              <a:rPr lang="ru-RU" dirty="0" err="1"/>
              <a:t>равнорицмица</a:t>
            </a:r>
            <a:r>
              <a:rPr lang="ru-RU" dirty="0"/>
              <a:t>)</a:t>
            </a:r>
            <a:br>
              <a:rPr lang="ru-RU" dirty="0"/>
            </a:br>
            <a:endParaRPr lang="ru-RU" dirty="0"/>
          </a:p>
        </p:txBody>
      </p:sp>
    </p:spTree>
    <p:extLst>
      <p:ext uri="{BB962C8B-B14F-4D97-AF65-F5344CB8AC3E}">
        <p14:creationId xmlns:p14="http://schemas.microsoft.com/office/powerpoint/2010/main" val="126258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268760"/>
            <a:ext cx="6400800" cy="685800"/>
          </a:xfrm>
        </p:spPr>
        <p:txBody>
          <a:bodyPr/>
          <a:lstStyle/>
          <a:p>
            <a:r>
              <a:rPr lang="ru-RU" b="1" dirty="0" smtClean="0">
                <a:solidFill>
                  <a:srgbClr val="C00000"/>
                </a:solidFill>
              </a:rPr>
              <a:t>Каламбуры</a:t>
            </a:r>
            <a:endParaRPr lang="ru-RU" b="1" dirty="0">
              <a:solidFill>
                <a:srgbClr val="C00000"/>
              </a:solidFill>
            </a:endParaRPr>
          </a:p>
        </p:txBody>
      </p:sp>
      <p:sp>
        <p:nvSpPr>
          <p:cNvPr id="3" name="Объект 2"/>
          <p:cNvSpPr>
            <a:spLocks noGrp="1"/>
          </p:cNvSpPr>
          <p:nvPr>
            <p:ph idx="1"/>
          </p:nvPr>
        </p:nvSpPr>
        <p:spPr/>
        <p:txBody>
          <a:bodyPr>
            <a:normAutofit/>
          </a:bodyPr>
          <a:lstStyle/>
          <a:p>
            <a:r>
              <a:rPr lang="ru-RU" sz="1600" dirty="0"/>
              <a:t>Слово, которое заканчивается на 3 «ё»: «остриё»</a:t>
            </a:r>
          </a:p>
          <a:p>
            <a:r>
              <a:rPr lang="ru-RU" sz="1600" dirty="0"/>
              <a:t>Слово, которое заканчивается на 3 «я»: «нутрия», «геометрия»</a:t>
            </a:r>
          </a:p>
          <a:p>
            <a:r>
              <a:rPr lang="ru-RU" sz="1600" dirty="0" smtClean="0"/>
              <a:t>Город</a:t>
            </a:r>
            <a:r>
              <a:rPr lang="ru-RU" sz="1600" dirty="0"/>
              <a:t>, в котором 1 мальчик и 100 девочек: «Севастополь»</a:t>
            </a:r>
          </a:p>
          <a:p>
            <a:r>
              <a:rPr lang="ru-RU" sz="1600" dirty="0"/>
              <a:t>Скороговорка для буквы «о»: «логово налогового головоногого»</a:t>
            </a:r>
          </a:p>
          <a:p>
            <a:r>
              <a:rPr lang="ru-RU" sz="1600" dirty="0"/>
              <a:t>Единственные слова в русском языке с тремя буквами «е» подряд это длинношеее (и прочие на -</a:t>
            </a:r>
            <a:r>
              <a:rPr lang="ru-RU" sz="1600" dirty="0" err="1"/>
              <a:t>шеее</a:t>
            </a:r>
            <a:r>
              <a:rPr lang="ru-RU" sz="1600" dirty="0"/>
              <a:t>, например, криво-, коротко-) и "</a:t>
            </a:r>
            <a:r>
              <a:rPr lang="ru-RU" sz="1600" dirty="0" err="1"/>
              <a:t>змееед</a:t>
            </a:r>
            <a:r>
              <a:rPr lang="ru-RU" sz="1600" dirty="0"/>
              <a:t>"</a:t>
            </a:r>
          </a:p>
        </p:txBody>
      </p:sp>
    </p:spTree>
    <p:extLst>
      <p:ext uri="{BB962C8B-B14F-4D97-AF65-F5344CB8AC3E}">
        <p14:creationId xmlns:p14="http://schemas.microsoft.com/office/powerpoint/2010/main" val="114386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908720"/>
            <a:ext cx="6400800" cy="685800"/>
          </a:xfrm>
        </p:spPr>
        <p:txBody>
          <a:bodyPr/>
          <a:lstStyle/>
          <a:p>
            <a:r>
              <a:rPr lang="ru-RU" b="1" dirty="0" smtClean="0">
                <a:solidFill>
                  <a:srgbClr val="C00000"/>
                </a:solidFill>
              </a:rPr>
              <a:t>Рассказ «П»</a:t>
            </a:r>
            <a:endParaRPr lang="ru-RU" b="1" dirty="0">
              <a:solidFill>
                <a:srgbClr val="C00000"/>
              </a:solidFill>
            </a:endParaRPr>
          </a:p>
        </p:txBody>
      </p:sp>
      <p:sp>
        <p:nvSpPr>
          <p:cNvPr id="3" name="Объект 2"/>
          <p:cNvSpPr>
            <a:spLocks noGrp="1"/>
          </p:cNvSpPr>
          <p:nvPr>
            <p:ph idx="1"/>
          </p:nvPr>
        </p:nvSpPr>
        <p:spPr>
          <a:xfrm>
            <a:off x="899592" y="1556792"/>
            <a:ext cx="7128792" cy="4320480"/>
          </a:xfrm>
        </p:spPr>
        <p:txBody>
          <a:bodyPr>
            <a:noAutofit/>
          </a:bodyPr>
          <a:lstStyle/>
          <a:p>
            <a:r>
              <a:rPr lang="ru-RU" sz="1000" dirty="0"/>
              <a:t>Пётр Петрович Петухов, поручик пятьдесят пятого Подольского Пехотного полка получил по почте письмо, полное приятных пожеланий. «Приезжайте», писала прелестная Полина Павловна Перепелкина. «Поговорим, помечтаем, потанцуем, погуляем. Приезжайте Пётр Петрович поскорей». Петухову приглашение понравилось. Поезд прибыл после полудня. Принял Петра Петровича почтеннейший папаша Полины Павловны, Павел </a:t>
            </a:r>
            <a:r>
              <a:rPr lang="ru-RU" sz="1000" dirty="0" err="1"/>
              <a:t>Пантелеймонович</a:t>
            </a:r>
            <a:r>
              <a:rPr lang="ru-RU" sz="1000" dirty="0"/>
              <a:t>. «Пожалуйста, Пётр Петрович, присаживайтесь поудобнее», - проговорил папаша. Подошёл </a:t>
            </a:r>
            <a:r>
              <a:rPr lang="ru-RU" sz="1000" dirty="0" err="1"/>
              <a:t>плешивенький</a:t>
            </a:r>
            <a:r>
              <a:rPr lang="ru-RU" sz="1000" dirty="0"/>
              <a:t> племянник, поздоровался: «Порфирий Платонович Поликарпов. Просим, просим».</a:t>
            </a:r>
            <a:br>
              <a:rPr lang="ru-RU" sz="1000" dirty="0"/>
            </a:br>
            <a:r>
              <a:rPr lang="ru-RU" sz="1000" dirty="0"/>
              <a:t>Появилась прелестная Полина. Полные плечи покрывал прозрачный персидский платок. Поговорили, пошутили, пригласила пообедать. Подали пельмени, плов, пикули, печёнку, паштет, пирожки, пирожное, пол-литра померанцевой. Плотно пообедали. Пётр Петрович почувствовал приятное пресыщение. После приёма пищи, после плотного перекуса, Полина Павловна пригласила Петра Петровича прогуляться по парку. Перед парком простирался полноводный пруд. Прокатились под парусами; после плаванья по пруду пошли погулять по парку.</a:t>
            </a:r>
            <a:br>
              <a:rPr lang="ru-RU" sz="1000" dirty="0"/>
            </a:br>
            <a:r>
              <a:rPr lang="ru-RU" sz="1000" dirty="0"/>
              <a:t>«Присядем», - предложила Полина Павловна. Присели. Полина Павловна придвинулась поближе. Посидели, помолчали, прозвучал первый поцелуй...</a:t>
            </a:r>
            <a:br>
              <a:rPr lang="ru-RU" sz="1000" dirty="0"/>
            </a:br>
            <a:r>
              <a:rPr lang="ru-RU" sz="1000" dirty="0"/>
              <a:t> «Поженим, поженим!» - Прошептал плешивый племянник. «Право, поженим», - пробасил подошедший папаша. Пётр Петрович побледнел, пошатнулся, потом побежал прочь. Позже приостановился, подумал: «Полина Павловна — прекрасная партия». Перед Петром Петровичем промелькнула перспектива получить прекрасное поместье. Поспешил послать предложение. Предложение Полина Павловна приняла. Поженились. Приятели приходили поздравлять, приносили подарки. Передавая пакеты, приговаривали: « Прелестная пара»</a:t>
            </a:r>
          </a:p>
        </p:txBody>
      </p:sp>
    </p:spTree>
    <p:extLst>
      <p:ext uri="{BB962C8B-B14F-4D97-AF65-F5344CB8AC3E}">
        <p14:creationId xmlns:p14="http://schemas.microsoft.com/office/powerpoint/2010/main" val="431418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154</TotalTime>
  <Words>417</Words>
  <Application>Microsoft Office PowerPoint</Application>
  <PresentationFormat>Экран (4:3)</PresentationFormat>
  <Paragraphs>38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Кутюр</vt:lpstr>
      <vt:lpstr>Почему я изучаю русский язык</vt:lpstr>
      <vt:lpstr>Русский язык – язык великих писателей  и поэтов</vt:lpstr>
      <vt:lpstr>   Богатство русского языка </vt:lpstr>
      <vt:lpstr>Пантограммы (равнорифмица, гетерограммы) - фразы, которые одинаково читаются на слух, но отличаются различным положением разделителей:  </vt:lpstr>
      <vt:lpstr>Палиндромы - слова и фразы, которые одинаково читаются как в прямом, так и в обратном направлении:</vt:lpstr>
      <vt:lpstr>Каламбуры</vt:lpstr>
      <vt:lpstr>Рассказ «П»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 я изучаю русский язык</dc:title>
  <dc:creator>Пользователь</dc:creator>
  <cp:lastModifiedBy>Пользователь</cp:lastModifiedBy>
  <cp:revision>8</cp:revision>
  <cp:lastPrinted>2014-04-14T18:28:33Z</cp:lastPrinted>
  <dcterms:created xsi:type="dcterms:W3CDTF">2014-04-13T16:47:23Z</dcterms:created>
  <dcterms:modified xsi:type="dcterms:W3CDTF">2014-06-03T05:02:09Z</dcterms:modified>
</cp:coreProperties>
</file>