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5" r:id="rId6"/>
    <p:sldId id="260" r:id="rId7"/>
    <p:sldId id="261" r:id="rId8"/>
    <p:sldId id="266" r:id="rId9"/>
    <p:sldId id="263" r:id="rId10"/>
    <p:sldId id="264" r:id="rId11"/>
    <p:sldId id="267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28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Number of immigrants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Number of immigrants</c:v>
                </c:pt>
              </c:strCache>
            </c:strRef>
          </c:tx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5056415300260756"/>
                  <c:y val="-4.69147517556195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711228164190907"/>
                  <c:y val="-6.39458545532329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266635173122687E-2"/>
                  <c:y val="0.102192874664919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Mexico</c:v>
                </c:pt>
                <c:pt idx="1">
                  <c:v>Latin American countries</c:v>
                </c:pt>
                <c:pt idx="2">
                  <c:v>Asia</c:v>
                </c:pt>
                <c:pt idx="3">
                  <c:v>Europe &amp; Canada</c:v>
                </c:pt>
                <c:pt idx="4">
                  <c:v>Africa, Australia etc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</c:v>
                </c:pt>
                <c:pt idx="1">
                  <c:v>21</c:v>
                </c:pt>
                <c:pt idx="2">
                  <c:v>13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553984114759376"/>
          <c:y val="0.1519633340403255"/>
          <c:w val="0.36549222873541359"/>
          <c:h val="0.584626750226405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7801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Illegal migration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6400800" cy="1473200"/>
          </a:xfrm>
        </p:spPr>
        <p:txBody>
          <a:bodyPr>
            <a:normAutofit/>
          </a:bodyPr>
          <a:lstStyle/>
          <a:p>
            <a:pPr algn="r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5" y="2204864"/>
            <a:ext cx="3709191" cy="44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84" y="1196752"/>
            <a:ext cx="4018026" cy="51929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en-US" dirty="0" smtClean="0"/>
              <a:t>Violence at home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/>
          <a:stretch/>
        </p:blipFill>
        <p:spPr>
          <a:xfrm>
            <a:off x="179511" y="2420888"/>
            <a:ext cx="4786873" cy="3971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1" y="1772816"/>
            <a:ext cx="468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of 4 women in the USA suffer  from husband’s violence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2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556792"/>
            <a:ext cx="4232385" cy="2808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US" dirty="0" smtClean="0"/>
              <a:t>New opportunities for migrants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57" y="3573016"/>
            <a:ext cx="4680938" cy="30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3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2400" cy="1524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 your attention!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1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3"/>
          <a:stretch/>
        </p:blipFill>
        <p:spPr>
          <a:xfrm>
            <a:off x="4359532" y="1124744"/>
            <a:ext cx="4611450" cy="36659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75240" cy="1114384"/>
          </a:xfrm>
        </p:spPr>
        <p:txBody>
          <a:bodyPr/>
          <a:lstStyle/>
          <a:p>
            <a:r>
              <a:rPr lang="en-US" dirty="0" smtClean="0"/>
              <a:t>Migration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8287"/>
            <a:ext cx="4392488" cy="37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360427"/>
              </p:ext>
            </p:extLst>
          </p:nvPr>
        </p:nvGraphicFramePr>
        <p:xfrm>
          <a:off x="323528" y="1556792"/>
          <a:ext cx="8568952" cy="527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Illegal immigrant population</a:t>
            </a:r>
            <a:br>
              <a:rPr lang="en-US" dirty="0" smtClean="0"/>
            </a:br>
            <a:r>
              <a:rPr lang="en-US" dirty="0" smtClean="0"/>
              <a:t> in the USA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5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Illegal immigrant population</a:t>
            </a:r>
            <a:br>
              <a:rPr lang="en-US" dirty="0"/>
            </a:br>
            <a:r>
              <a:rPr lang="en-US" dirty="0"/>
              <a:t> in the USA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0" b="9963"/>
          <a:stretch/>
        </p:blipFill>
        <p:spPr>
          <a:xfrm>
            <a:off x="683568" y="1772816"/>
            <a:ext cx="7871435" cy="4825152"/>
          </a:xfrm>
        </p:spPr>
      </p:pic>
    </p:spTree>
    <p:extLst>
      <p:ext uri="{BB962C8B-B14F-4D97-AF65-F5344CB8AC3E}">
        <p14:creationId xmlns:p14="http://schemas.microsoft.com/office/powerpoint/2010/main" val="29560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en-US" dirty="0" smtClean="0"/>
              <a:t>Pros and cons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12" y="1264568"/>
            <a:ext cx="3474559" cy="2540144"/>
          </a:xfrm>
        </p:spPr>
      </p:pic>
      <p:sp>
        <p:nvSpPr>
          <p:cNvPr id="6" name="TextBox 5"/>
          <p:cNvSpPr txBox="1"/>
          <p:nvPr/>
        </p:nvSpPr>
        <p:spPr>
          <a:xfrm>
            <a:off x="251520" y="3803928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</a:t>
            </a:r>
            <a:r>
              <a:rPr lang="en-US" sz="2000" dirty="0" smtClean="0"/>
              <a:t> </a:t>
            </a:r>
            <a:r>
              <a:rPr lang="en-US" sz="2000" dirty="0"/>
              <a:t>It helps keep the economy moving by filling low-wage jobs. </a:t>
            </a:r>
            <a:endParaRPr lang="en-US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+ </a:t>
            </a:r>
            <a:r>
              <a:rPr lang="en-US" sz="2000" dirty="0"/>
              <a:t>It provides a better life to individuals and families who enter the country illegally. 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+</a:t>
            </a:r>
            <a:r>
              <a:rPr lang="en-US" sz="2000" dirty="0" smtClean="0"/>
              <a:t> </a:t>
            </a:r>
            <a:r>
              <a:rPr lang="en-US" sz="2000" dirty="0"/>
              <a:t>It creates a pool of consumers for a variety of goods and services.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3650040"/>
            <a:ext cx="42416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Burden </a:t>
            </a:r>
            <a:r>
              <a:rPr lang="en-US" sz="2000" dirty="0"/>
              <a:t>on tax-based </a:t>
            </a:r>
            <a:r>
              <a:rPr lang="en-US" sz="2000" dirty="0" smtClean="0"/>
              <a:t>resources.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</a:t>
            </a:r>
            <a:r>
              <a:rPr lang="en-US" sz="2000" dirty="0" smtClean="0"/>
              <a:t> </a:t>
            </a:r>
            <a:r>
              <a:rPr lang="en-US" sz="2000" dirty="0"/>
              <a:t>Disparity </a:t>
            </a:r>
            <a:r>
              <a:rPr lang="en-US" sz="2000" dirty="0" smtClean="0"/>
              <a:t>between </a:t>
            </a:r>
            <a:r>
              <a:rPr lang="en-US" sz="2000" dirty="0"/>
              <a:t>immigrants who follow the rules </a:t>
            </a:r>
            <a:r>
              <a:rPr lang="en-US" dirty="0"/>
              <a:t>and</a:t>
            </a:r>
            <a:r>
              <a:rPr lang="en-US" sz="2000" dirty="0"/>
              <a:t> those who don't. </a:t>
            </a:r>
            <a:endParaRPr lang="en-US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 They </a:t>
            </a:r>
            <a:r>
              <a:rPr lang="en-US" sz="2000" dirty="0"/>
              <a:t>risk death when traveling the desert to reach the borders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  </a:t>
            </a:r>
            <a:endParaRPr lang="en-US" sz="2000" dirty="0" smtClean="0"/>
          </a:p>
          <a:p>
            <a:r>
              <a:rPr lang="en-US" sz="2000" dirty="0" smtClean="0"/>
              <a:t>- Continued </a:t>
            </a:r>
            <a:r>
              <a:rPr lang="en-US" sz="2000" dirty="0"/>
              <a:t>growth of the demand for cheap labor and low wages.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40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64" y="3515529"/>
            <a:ext cx="3708412" cy="29642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en-US" dirty="0" smtClean="0"/>
              <a:t>Pros and cons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268760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</a:t>
            </a:r>
            <a:r>
              <a:rPr lang="en-US" sz="2000" dirty="0" smtClean="0"/>
              <a:t> </a:t>
            </a:r>
            <a:r>
              <a:rPr lang="en-US" sz="2000" dirty="0"/>
              <a:t>Farmers are able to plant and harvest less expensively. 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+</a:t>
            </a:r>
            <a:r>
              <a:rPr lang="en-US" sz="2000" dirty="0" smtClean="0"/>
              <a:t> </a:t>
            </a:r>
            <a:r>
              <a:rPr lang="en-US" sz="2000" dirty="0"/>
              <a:t>Illegal immigrants pay sales taxes. 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+</a:t>
            </a:r>
            <a:r>
              <a:rPr lang="en-US" sz="2000" dirty="0" smtClean="0"/>
              <a:t> </a:t>
            </a:r>
            <a:r>
              <a:rPr lang="en-US" sz="2000" dirty="0"/>
              <a:t>Illegal residents, who are property owners, also pay real estate taxes. 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1268760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</a:t>
            </a:r>
            <a:r>
              <a:rPr lang="en-US" sz="2000" dirty="0" smtClean="0"/>
              <a:t> </a:t>
            </a:r>
            <a:r>
              <a:rPr lang="en-US" sz="2000" dirty="0"/>
              <a:t>Potential negative effects on working and middle-class citizens. 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</a:t>
            </a:r>
            <a:r>
              <a:rPr lang="en-US" sz="2000" dirty="0" smtClean="0"/>
              <a:t> </a:t>
            </a:r>
            <a:r>
              <a:rPr lang="en-US" sz="2000" dirty="0"/>
              <a:t>Millions of U.S. dollars sent outside the country. 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 Unbalanced </a:t>
            </a:r>
            <a:r>
              <a:rPr lang="en-US" sz="2000" dirty="0"/>
              <a:t>ethnic diversity.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55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6189"/>
            <a:ext cx="4752528" cy="31511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en-US" dirty="0" smtClean="0"/>
              <a:t>Economic benefits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21" y="1201749"/>
            <a:ext cx="48605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en-US" dirty="0" smtClean="0"/>
              <a:t>Deportation and human rights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3" y="2060848"/>
            <a:ext cx="5301313" cy="337500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84" y="1266313"/>
            <a:ext cx="358214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68" y="1196752"/>
            <a:ext cx="3620323" cy="532343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en-US" dirty="0" smtClean="0"/>
              <a:t>Orphans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9"/>
          <a:stretch/>
        </p:blipFill>
        <p:spPr>
          <a:xfrm>
            <a:off x="179512" y="2780928"/>
            <a:ext cx="5190156" cy="3701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87995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88.000 orphans left in the USA because of the deportation of their parents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2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392</TotalTime>
  <Words>108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Illegal migration</vt:lpstr>
      <vt:lpstr>Migration</vt:lpstr>
      <vt:lpstr>Illegal immigrant population  in the USA</vt:lpstr>
      <vt:lpstr>Illegal immigrant population  in the USA</vt:lpstr>
      <vt:lpstr>Pros and cons</vt:lpstr>
      <vt:lpstr>Pros and cons</vt:lpstr>
      <vt:lpstr>Economic benefits</vt:lpstr>
      <vt:lpstr>Deportation and human rights</vt:lpstr>
      <vt:lpstr>Orphans</vt:lpstr>
      <vt:lpstr>Violence at home</vt:lpstr>
      <vt:lpstr>New opportunities for migrants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Illegal migration</dc:title>
  <dc:creator>Анна Торяник</dc:creator>
  <cp:lastModifiedBy>1</cp:lastModifiedBy>
  <cp:revision>20</cp:revision>
  <dcterms:created xsi:type="dcterms:W3CDTF">2014-04-08T12:24:40Z</dcterms:created>
  <dcterms:modified xsi:type="dcterms:W3CDTF">2014-06-04T12:27:38Z</dcterms:modified>
</cp:coreProperties>
</file>