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5643602" cy="1470025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Алюміній</a:t>
            </a:r>
            <a:endParaRPr lang="ru-RU" sz="8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92075" indent="11113">
              <a:buNone/>
            </a:pPr>
            <a:r>
              <a:rPr lang="uk-UA" i="1" dirty="0" err="1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очинаючи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кінця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1930-х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ведеться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пошук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нових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методів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пайки,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спеціально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призначених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алюмінію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сплавів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, одним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ультразвукове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паяння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застосуванням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м'яких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припоїв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дом\Desktop\хымыя\04cc4b1c4227b84e64d0033cd0cf6a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5472608" cy="3635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0"/>
            <a:ext cx="8507288" cy="4525963"/>
          </a:xfrm>
        </p:spPr>
        <p:txBody>
          <a:bodyPr>
            <a:normAutofit/>
          </a:bodyPr>
          <a:lstStyle/>
          <a:p>
            <a:pPr marL="268288" indent="1588">
              <a:buNone/>
            </a:pP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Чистий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алюміній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застосовується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виробництві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фольги, яка широко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використовується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виробництва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електролітичних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конденсаторів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пакувальних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матеріалів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харчових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продуктів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дом\Desktop\хымыя\800px-Folie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06794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дом\Desktop\хымыя\800px-Verschiedene_Kondensato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060848"/>
            <a:ext cx="5076056" cy="180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дом\Desktop\хымыя\foi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9768"/>
            <a:ext cx="406794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06841" y="5373216"/>
            <a:ext cx="5228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Різні види конденсаторів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444208" y="4149080"/>
            <a:ext cx="64807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 descr="C:\Users\дом\Desktop\хымыя\f4db823093202c682ebfc93ea08e155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5251544" cy="3672408"/>
          </a:xfrm>
          <a:prstGeom prst="rect">
            <a:avLst/>
          </a:prstGeom>
          <a:noFill/>
        </p:spPr>
      </p:pic>
      <p:pic>
        <p:nvPicPr>
          <p:cNvPr id="7171" name="Picture 3" descr="C:\Users\дом\Desktop\хымыя\0-kabel-provod-svetotehni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657600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42493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кількість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провідникової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продукції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—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обмоткові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ізольовані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проводи,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кабелі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одно-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багатожилковому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виконанні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виробляють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двохстадійною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технологією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6696744" cy="44644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81128"/>
            <a:ext cx="7748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Презентацію підготувала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Анжела Слюсаренко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500726"/>
          </a:xfrm>
        </p:spPr>
        <p:txBody>
          <a:bodyPr/>
          <a:lstStyle/>
          <a:p>
            <a:r>
              <a:rPr lang="vi-VN" b="1" i="1" dirty="0" smtClean="0">
                <a:solidFill>
                  <a:schemeClr val="accent4">
                    <a:lumMod val="50000"/>
                  </a:schemeClr>
                </a:solidFill>
              </a:rPr>
              <a:t>Алюміній</a:t>
            </a:r>
            <a:r>
              <a:rPr lang="vi-VN" i="1" dirty="0" smtClean="0">
                <a:solidFill>
                  <a:schemeClr val="accent4">
                    <a:lumMod val="50000"/>
                  </a:schemeClr>
                </a:solidFill>
              </a:rPr>
              <a:t> (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Al)— </a:t>
            </a:r>
            <a:r>
              <a:rPr lang="vi-VN" i="1" dirty="0" smtClean="0">
                <a:solidFill>
                  <a:schemeClr val="accent4">
                    <a:lumMod val="50000"/>
                  </a:schemeClr>
                </a:solidFill>
              </a:rPr>
              <a:t>хімічний елемент 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III </a:t>
            </a:r>
            <a:r>
              <a:rPr lang="vi-VN" i="1" dirty="0" smtClean="0">
                <a:solidFill>
                  <a:schemeClr val="accent4">
                    <a:lumMod val="50000"/>
                  </a:schemeClr>
                </a:solidFill>
              </a:rPr>
              <a:t>групи періодичної системи, його атомний номер 13, відносна атомна маса 26,9815. В природі існує єдиний стабільний ізотоп </a:t>
            </a:r>
            <a:r>
              <a:rPr lang="vi-VN" i="1" baseline="30000" dirty="0" smtClean="0">
                <a:solidFill>
                  <a:schemeClr val="accent4">
                    <a:lumMod val="50000"/>
                  </a:schemeClr>
                </a:solidFill>
              </a:rPr>
              <a:t>27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Al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дом\Desktop\хымыя\aljumin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5436096" cy="3423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хымыя\404px-Eros-piccadilly-circ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709980" cy="5500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7332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Статуя </a:t>
            </a:r>
            <a:r>
              <a:rPr lang="ru-RU" sz="1600" dirty="0" err="1" smtClean="0"/>
              <a:t>Антероса</a:t>
            </a:r>
            <a:r>
              <a:rPr lang="ru-RU" sz="1600" dirty="0" smtClean="0"/>
              <a:t> на 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Піккаділлі</a:t>
            </a:r>
            <a:r>
              <a:rPr lang="ru-RU" sz="1600" dirty="0" smtClean="0"/>
              <a:t> в </a:t>
            </a:r>
            <a:r>
              <a:rPr lang="ru-RU" sz="1600" dirty="0" err="1" smtClean="0"/>
              <a:t>Лондоні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виготовлена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1893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однією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перших статуй </a:t>
            </a:r>
            <a:r>
              <a:rPr lang="ru-RU" sz="1600" dirty="0" err="1" smtClean="0"/>
              <a:t>відлитих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алюмінію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7" y="836712"/>
            <a:ext cx="51480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елемента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ходить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 латинського слова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alumen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галун. Галун – сполука Алюмінію,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яку здавна використовували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 фарбуванні тканин і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засіб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припинення кровотечі.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Поширення в природі</a:t>
            </a:r>
            <a:endParaRPr lang="ru-RU" dirty="0"/>
          </a:p>
        </p:txBody>
      </p:sp>
      <p:pic>
        <p:nvPicPr>
          <p:cNvPr id="2050" name="Picture 2" descr="C:\Users\дом\Desktop\хымыя\VKojrj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62021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7976" y="11331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1247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Алюміній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розповсюдженням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у 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земній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корі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займає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третє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місце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вміст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літосфері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становить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близько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8,05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%.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Глобальні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запаси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алюмінію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Землі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- 1,2·10</a:t>
            </a:r>
            <a:r>
              <a:rPr lang="ru-RU" i="1" baseline="300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 т (2000 р.),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термін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вичерпання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за прогнозами 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Римського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клубу—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55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років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зустрічається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винятково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входить до складу 270 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мінералів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найважливішими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мінералами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5500726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Боксит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–суміш</a:t>
            </a:r>
            <a:r>
              <a:rPr lang="uk-UA" sz="2800" i="1" dirty="0" smtClean="0"/>
              <a:t> сполук із формулами </a:t>
            </a:r>
            <a:r>
              <a:rPr lang="en-US" sz="2800" i="1" dirty="0" smtClean="0"/>
              <a:t>Al(OH)</a:t>
            </a:r>
            <a:r>
              <a:rPr lang="en-US" sz="2800" i="1" baseline="-25000" dirty="0" smtClean="0"/>
              <a:t>3 </a:t>
            </a:r>
            <a:r>
              <a:rPr lang="uk-UA" sz="2800" i="1" dirty="0" smtClean="0"/>
              <a:t>і </a:t>
            </a:r>
            <a:r>
              <a:rPr lang="en-US" sz="2800" i="1" dirty="0" err="1" smtClean="0"/>
              <a:t>AlO</a:t>
            </a:r>
            <a:r>
              <a:rPr lang="en-US" sz="2800" i="1" dirty="0" smtClean="0"/>
              <a:t>(OH)</a:t>
            </a:r>
            <a:r>
              <a:rPr lang="ru-RU" sz="2800" i="1" dirty="0" smtClean="0"/>
              <a:t>. </a:t>
            </a:r>
          </a:p>
          <a:p>
            <a:r>
              <a:rPr lang="ru-RU" sz="2800" b="1" i="1" dirty="0" err="1" smtClean="0"/>
              <a:t>Каол</a:t>
            </a:r>
            <a:r>
              <a:rPr lang="uk-UA" sz="2800" b="1" i="1" dirty="0" err="1" smtClean="0"/>
              <a:t>ініт</a:t>
            </a:r>
            <a:r>
              <a:rPr lang="uk-UA" sz="2800" b="1" i="1" dirty="0" smtClean="0"/>
              <a:t> </a:t>
            </a:r>
            <a:r>
              <a:rPr lang="en-US" sz="2800" i="1" dirty="0" smtClean="0"/>
              <a:t>Al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 [Si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O</a:t>
            </a:r>
            <a:r>
              <a:rPr lang="en-US" sz="2800" i="1" baseline="-25000" dirty="0" smtClean="0"/>
              <a:t>10</a:t>
            </a:r>
            <a:r>
              <a:rPr lang="en-US" sz="2800" i="1" dirty="0" smtClean="0"/>
              <a:t>] (OH)</a:t>
            </a:r>
            <a:r>
              <a:rPr lang="en-US" sz="2800" i="1" baseline="-25000" dirty="0" smtClean="0"/>
              <a:t>8</a:t>
            </a:r>
            <a:r>
              <a:rPr lang="en-US" sz="2800" i="1" dirty="0" smtClean="0"/>
              <a:t>. </a:t>
            </a:r>
          </a:p>
          <a:p>
            <a:r>
              <a:rPr lang="uk-UA" sz="2800" b="1" i="1" dirty="0" err="1" smtClean="0"/>
              <a:t>Нефелін</a:t>
            </a:r>
            <a:r>
              <a:rPr lang="uk-UA" sz="2800" i="1" dirty="0" smtClean="0"/>
              <a:t> </a:t>
            </a:r>
            <a:r>
              <a:rPr lang="en-US" sz="2800" i="1" dirty="0" smtClean="0"/>
              <a:t>KNa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[AlSiO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]</a:t>
            </a:r>
            <a:r>
              <a:rPr lang="en-US" sz="2800" i="1" baseline="-25000" dirty="0" smtClean="0"/>
              <a:t>4</a:t>
            </a:r>
            <a:r>
              <a:rPr lang="uk-UA" sz="2800" i="1" dirty="0" smtClean="0"/>
              <a:t> або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Na,K</a:t>
            </a:r>
            <a:r>
              <a:rPr lang="en-US" sz="2800" i="1" dirty="0" smtClean="0"/>
              <a:t>) Al[SiO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]</a:t>
            </a:r>
            <a:r>
              <a:rPr lang="uk-UA" sz="2800" i="1" dirty="0" smtClean="0"/>
              <a:t>.</a:t>
            </a:r>
          </a:p>
          <a:p>
            <a:endParaRPr lang="ru-RU" sz="2800" i="1" dirty="0"/>
          </a:p>
        </p:txBody>
      </p:sp>
      <p:pic>
        <p:nvPicPr>
          <p:cNvPr id="3074" name="Picture 2" descr="C:\Users\дом\Desktop\хымыя\baux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645024"/>
            <a:ext cx="3791498" cy="2592288"/>
          </a:xfrm>
          <a:prstGeom prst="rect">
            <a:avLst/>
          </a:prstGeom>
          <a:noFill/>
        </p:spPr>
      </p:pic>
      <p:pic>
        <p:nvPicPr>
          <p:cNvPr id="3075" name="Picture 3" descr="C:\Users\дом\Desktop\хымыя\kaolinite-rock-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3168352" cy="2592289"/>
          </a:xfrm>
          <a:prstGeom prst="rect">
            <a:avLst/>
          </a:prstGeom>
          <a:noFill/>
        </p:spPr>
      </p:pic>
      <p:pic>
        <p:nvPicPr>
          <p:cNvPr id="3076" name="Picture 4" descr="C:\Users\дом\Desktop\хымыя\m-nef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7806" y="3645024"/>
            <a:ext cx="321619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100" name="Picture 4" descr="C:\Users\дом\Desktop\хымыя\b_1246616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332656"/>
            <a:ext cx="6133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Фізичні властивості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Алюмінію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5959">
            <a:off x="567781" y="2747098"/>
            <a:ext cx="41451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сріблясто-білий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легкий метал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978065">
            <a:off x="5076600" y="3004213"/>
            <a:ext cx="31963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- 2,69872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г/см³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212976"/>
            <a:ext cx="158417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 = 660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 rot="678930">
            <a:off x="1687428" y="4644699"/>
            <a:ext cx="50976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провідник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тепла 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електрики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33701">
            <a:off x="845846" y="5672762"/>
            <a:ext cx="17459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258231">
            <a:off x="4139952" y="5949280"/>
            <a:ext cx="429572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механічній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обробці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Реакції з киснем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окиснюється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вкривається</a:t>
            </a:r>
            <a:r>
              <a:rPr lang="ru-RU" dirty="0" smtClean="0"/>
              <a:t> тонкою </a:t>
            </a:r>
            <a:r>
              <a:rPr lang="ru-RU" dirty="0" err="1" smtClean="0"/>
              <a:t>плівкою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 оксиду. </a:t>
            </a:r>
            <a:r>
              <a:rPr lang="ru-RU" dirty="0" err="1" smtClean="0"/>
              <a:t>Оксидна</a:t>
            </a:r>
            <a:r>
              <a:rPr lang="ru-RU" dirty="0" smtClean="0"/>
              <a:t> </a:t>
            </a:r>
            <a:r>
              <a:rPr lang="ru-RU" dirty="0" err="1" smtClean="0"/>
              <a:t>плівка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міцною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корозійну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.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кисні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err="1" smtClean="0"/>
              <a:t>згоряє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smtClean="0"/>
              <a:t>оксид: 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en-US" dirty="0" smtClean="0"/>
              <a:t>Al + 3O</a:t>
            </a:r>
            <a:r>
              <a:rPr lang="en-US" baseline="-25000" dirty="0" smtClean="0"/>
              <a:t>2</a:t>
            </a:r>
            <a:r>
              <a:rPr lang="en-US" dirty="0" smtClean="0"/>
              <a:t> = 2Al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Реакції з водою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звичайному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err="1" smtClean="0"/>
              <a:t>покритий</a:t>
            </a:r>
            <a:r>
              <a:rPr lang="ru-RU" dirty="0" smtClean="0"/>
              <a:t> </a:t>
            </a:r>
            <a:r>
              <a:rPr lang="ru-RU" dirty="0" err="1" smtClean="0"/>
              <a:t>захисною</a:t>
            </a:r>
            <a:r>
              <a:rPr lang="ru-RU" dirty="0" smtClean="0"/>
              <a:t> оксидною </a:t>
            </a:r>
            <a:r>
              <a:rPr lang="ru-RU" dirty="0" err="1" smtClean="0"/>
              <a:t>плівкою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стійким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води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плівка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 оксиду буде </a:t>
            </a:r>
            <a:r>
              <a:rPr lang="ru-RU" dirty="0" err="1" smtClean="0"/>
              <a:t>зруйнована</a:t>
            </a:r>
            <a:r>
              <a:rPr lang="ru-RU" dirty="0" smtClean="0"/>
              <a:t>, то </a:t>
            </a:r>
            <a:r>
              <a:rPr lang="ru-RU" dirty="0" err="1" smtClean="0"/>
              <a:t>алюміній</a:t>
            </a:r>
            <a:r>
              <a:rPr lang="ru-RU" dirty="0" smtClean="0"/>
              <a:t> буде активно </a:t>
            </a:r>
            <a:r>
              <a:rPr lang="ru-RU" dirty="0" err="1" smtClean="0"/>
              <a:t>реагувати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газуватого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en-US" dirty="0" smtClean="0"/>
              <a:t>Al + 6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 = 2</a:t>
            </a:r>
            <a:r>
              <a:rPr lang="en-US" dirty="0" smtClean="0"/>
              <a:t>Al(</a:t>
            </a:r>
            <a:r>
              <a:rPr lang="ru-RU" dirty="0" smtClean="0"/>
              <a:t>ОН)</a:t>
            </a:r>
            <a:r>
              <a:rPr lang="ru-RU" baseline="-25000" dirty="0" smtClean="0"/>
              <a:t>3</a:t>
            </a:r>
            <a:r>
              <a:rPr lang="ru-RU" dirty="0" smtClean="0"/>
              <a:t>↓ + 3Н</a:t>
            </a:r>
            <a:r>
              <a:rPr lang="ru-RU" baseline="-25000" dirty="0" smtClean="0"/>
              <a:t>2</a:t>
            </a:r>
            <a:r>
              <a:rPr lang="ru-RU" dirty="0" smtClean="0"/>
              <a:t>↑.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0"/>
            <a:ext cx="599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Хімічні властивості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Реакції з кислотами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розчинами</a:t>
            </a:r>
            <a:r>
              <a:rPr lang="ru-RU" dirty="0" smtClean="0"/>
              <a:t> кислот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солей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 2</a:t>
            </a:r>
            <a:r>
              <a:rPr lang="en-US" dirty="0" smtClean="0"/>
              <a:t>Al + 6</a:t>
            </a:r>
            <a:r>
              <a:rPr lang="ru-RU" dirty="0" smtClean="0"/>
              <a:t>НС</a:t>
            </a:r>
            <a:r>
              <a:rPr lang="en-US" dirty="0" smtClean="0"/>
              <a:t>l= 2AlCl</a:t>
            </a:r>
            <a:r>
              <a:rPr lang="en-US" baseline="-25000" dirty="0" smtClean="0"/>
              <a:t>3</a:t>
            </a:r>
            <a:r>
              <a:rPr lang="en-US" dirty="0" smtClean="0"/>
              <a:t> + 3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↑.</a:t>
            </a:r>
          </a:p>
          <a:p>
            <a:r>
              <a:rPr lang="ru-RU" dirty="0" err="1" smtClean="0"/>
              <a:t>Концентровані</a:t>
            </a:r>
            <a:r>
              <a:rPr lang="ru-RU" dirty="0" smtClean="0"/>
              <a:t> </a:t>
            </a:r>
            <a:r>
              <a:rPr lang="ru-RU" dirty="0" err="1" smtClean="0"/>
              <a:t>сульфатна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нітратна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пасивують</a:t>
            </a:r>
            <a:r>
              <a:rPr lang="ru-RU" dirty="0" smtClean="0"/>
              <a:t> </a:t>
            </a:r>
            <a:r>
              <a:rPr lang="ru-RU" dirty="0" err="1" smtClean="0"/>
              <a:t>алюміній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збільшують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 </a:t>
            </a:r>
            <a:r>
              <a:rPr lang="ru-RU" dirty="0" err="1" smtClean="0"/>
              <a:t>оксидної</a:t>
            </a:r>
            <a:r>
              <a:rPr lang="ru-RU" dirty="0" smtClean="0"/>
              <a:t> </a:t>
            </a:r>
            <a:r>
              <a:rPr lang="ru-RU" dirty="0" err="1" smtClean="0"/>
              <a:t>плівки</a:t>
            </a:r>
            <a:r>
              <a:rPr lang="ru-RU" dirty="0" smtClean="0"/>
              <a:t>. Таким чином, </a:t>
            </a:r>
            <a:r>
              <a:rPr lang="ru-RU" dirty="0" err="1" smtClean="0"/>
              <a:t>алюміній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не </a:t>
            </a:r>
            <a:r>
              <a:rPr lang="ru-RU" dirty="0" err="1" smtClean="0"/>
              <a:t>реагує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Реакції з неметалами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/>
              <a:t>Алюміній</a:t>
            </a:r>
            <a:r>
              <a:rPr lang="ru-RU" dirty="0" smtClean="0"/>
              <a:t> активно </a:t>
            </a:r>
            <a:r>
              <a:rPr lang="ru-RU" dirty="0" err="1" smtClean="0"/>
              <a:t>реагує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неметалами</a:t>
            </a:r>
            <a:r>
              <a:rPr lang="ru-RU" dirty="0" smtClean="0"/>
              <a:t>. За </a:t>
            </a:r>
            <a:r>
              <a:rPr lang="ru-RU" dirty="0" err="1" smtClean="0"/>
              <a:t>звичайних</a:t>
            </a:r>
            <a:r>
              <a:rPr lang="ru-RU" dirty="0" smtClean="0"/>
              <a:t> умов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взаємодіє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хлором </a:t>
            </a:r>
            <a:r>
              <a:rPr lang="ru-RU" dirty="0" err="1" smtClean="0"/>
              <a:t>і</a:t>
            </a:r>
            <a:r>
              <a:rPr lang="ru-RU" dirty="0" smtClean="0"/>
              <a:t> бромом,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алюміній</a:t>
            </a:r>
            <a:r>
              <a:rPr lang="ru-RU" dirty="0" smtClean="0"/>
              <a:t> хлорид:</a:t>
            </a:r>
          </a:p>
          <a:p>
            <a:r>
              <a:rPr lang="ru-RU" dirty="0" smtClean="0"/>
              <a:t>2</a:t>
            </a:r>
            <a:r>
              <a:rPr lang="en-US" dirty="0" smtClean="0"/>
              <a:t>Al + 3</a:t>
            </a:r>
            <a:r>
              <a:rPr lang="ru-RU" dirty="0" smtClean="0"/>
              <a:t>С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 = 2Al</a:t>
            </a:r>
            <a:r>
              <a:rPr lang="ru-RU" dirty="0" smtClean="0"/>
              <a:t>С</a:t>
            </a:r>
            <a:r>
              <a:rPr lang="en-US" dirty="0" smtClean="0"/>
              <a:t>l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0"/>
            <a:ext cx="599754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Хімічні властивості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Реакції з лугами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err="1" smtClean="0"/>
              <a:t>Оксидна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плівка</a:t>
            </a:r>
            <a:r>
              <a:rPr lang="ru-RU" sz="3200" dirty="0" smtClean="0"/>
              <a:t> легко </a:t>
            </a:r>
            <a:r>
              <a:rPr lang="ru-RU" sz="3200" dirty="0" err="1" smtClean="0"/>
              <a:t>розчиняється</a:t>
            </a:r>
            <a:r>
              <a:rPr lang="ru-RU" sz="3200" dirty="0" smtClean="0"/>
              <a:t> в лугах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алюміній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реагує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лугів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водню</a:t>
            </a:r>
            <a:r>
              <a:rPr lang="ru-RU" sz="3200" dirty="0" smtClean="0"/>
              <a:t>:</a:t>
            </a:r>
          </a:p>
          <a:p>
            <a:pPr>
              <a:buNone/>
            </a:pPr>
            <a:r>
              <a:rPr lang="ru-RU" sz="3200" dirty="0" smtClean="0"/>
              <a:t>2</a:t>
            </a:r>
            <a:r>
              <a:rPr lang="en-US" sz="3200" dirty="0" smtClean="0"/>
              <a:t>Al + 2NaOH +6</a:t>
            </a:r>
            <a:r>
              <a:rPr lang="ru-RU" sz="3200" dirty="0" smtClean="0"/>
              <a:t>Н</a:t>
            </a:r>
            <a:r>
              <a:rPr lang="ru-RU" sz="3200" baseline="-25000" dirty="0" smtClean="0"/>
              <a:t>2</a:t>
            </a:r>
            <a:r>
              <a:rPr lang="en-US" sz="3200" dirty="0" smtClean="0"/>
              <a:t>O = 2Na[Al(OH)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] + 3</a:t>
            </a:r>
            <a:r>
              <a:rPr lang="ru-RU" sz="3200" dirty="0" smtClean="0"/>
              <a:t>Н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↑.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Реакції з солями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Алюміній реагує з розчинами солей, </a:t>
            </a:r>
            <a:r>
              <a:rPr lang="uk-UA" sz="2800" dirty="0" err="1" smtClean="0"/>
              <a:t>“витісняючи”</a:t>
            </a:r>
            <a:r>
              <a:rPr lang="uk-UA" sz="2800" dirty="0" smtClean="0"/>
              <a:t> менш активні метали: </a:t>
            </a:r>
          </a:p>
          <a:p>
            <a:pPr>
              <a:buNone/>
            </a:pPr>
            <a:r>
              <a:rPr lang="en-US" sz="2800" dirty="0" smtClean="0"/>
              <a:t>2Al+3CuCl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3Cu + 2AlCl</a:t>
            </a:r>
            <a:r>
              <a:rPr lang="en-US" sz="2800" baseline="-25000" dirty="0" smtClean="0"/>
              <a:t>3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0"/>
            <a:ext cx="599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Хімічні властивості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352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Алюміній</vt:lpstr>
      <vt:lpstr>Слайд 2</vt:lpstr>
      <vt:lpstr>Слайд 3</vt:lpstr>
      <vt:lpstr>Поширення в природі</vt:lpstr>
      <vt:lpstr>В природі зустрічається винятково у вигляді сполук, входить до складу 270 мінералів. Його найважливішими мінералами є:  </vt:lpstr>
      <vt:lpstr>  </vt:lpstr>
      <vt:lpstr>Слайд 7</vt:lpstr>
      <vt:lpstr>Слайд 8</vt:lpstr>
      <vt:lpstr>  </vt:lpstr>
      <vt:lpstr>  </vt:lpstr>
      <vt:lpstr>  </vt:lpstr>
      <vt:lpstr>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20</cp:revision>
  <dcterms:modified xsi:type="dcterms:W3CDTF">2014-04-06T11:18:28Z</dcterms:modified>
</cp:coreProperties>
</file>