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7" d="100"/>
          <a:sy n="87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C7629E-AE12-402C-A31B-16CCEA89175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8EBA5C-581D-46E1-8AF1-0AF279BFDC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5857892"/>
            <a:ext cx="4714876" cy="877258"/>
          </a:xfrm>
        </p:spPr>
        <p:txBody>
          <a:bodyPr>
            <a:noAutofit/>
          </a:bodyPr>
          <a:lstStyle/>
          <a:p>
            <a:r>
              <a:rPr lang="uk-UA" sz="5400" dirty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Злочинність</a:t>
            </a:r>
            <a:r>
              <a:rPr lang="uk-UA" sz="5400" dirty="0"/>
              <a:t/>
            </a:r>
            <a:br>
              <a:rPr lang="uk-UA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6480048" cy="1752600"/>
          </a:xfrm>
        </p:spPr>
        <p:txBody>
          <a:bodyPr/>
          <a:lstStyle/>
          <a:p>
            <a:pPr algn="ctr"/>
            <a:r>
              <a:rPr lang="uk-UA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ідносно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масове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історично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мінливе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соціальне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кримінально-правове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явище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являє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собою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цілісну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сукупність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всіх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вчинених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певній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території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за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відповідний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період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часу.</a:t>
            </a:r>
          </a:p>
          <a:p>
            <a:endParaRPr lang="ru-RU" dirty="0"/>
          </a:p>
        </p:txBody>
      </p:sp>
      <p:pic>
        <p:nvPicPr>
          <p:cNvPr id="5" name="Рисунок 4" descr="наручники-и-еньги-32928839.jpg"/>
          <p:cNvPicPr>
            <a:picLocks noChangeAspect="1"/>
          </p:cNvPicPr>
          <p:nvPr/>
        </p:nvPicPr>
        <p:blipFill>
          <a:blip r:embed="rId2"/>
          <a:srcRect r="10379"/>
          <a:stretch>
            <a:fillRect/>
          </a:stretch>
        </p:blipFill>
        <p:spPr>
          <a:xfrm rot="4079206">
            <a:off x="1602396" y="-27103"/>
            <a:ext cx="2643206" cy="400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_i_koli_v_Hmelnickomu_kradut_grabuyit_b_yit_naychastishe_1343659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149" y="0"/>
            <a:ext cx="266185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"/>
          <p:cNvSpPr txBox="1"/>
          <p:nvPr/>
        </p:nvSpPr>
        <p:spPr>
          <a:xfrm>
            <a:off x="-9887" y="650448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Злочинність</a:t>
            </a:r>
            <a:r>
              <a:rPr lang="ru-RU" sz="6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в </a:t>
            </a:r>
            <a:r>
              <a:rPr lang="ru-RU" sz="6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Україні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Рисунок 3" descr="zakon119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301777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rcocrime20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7882745" cy="5991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lcrimes20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7599428" cy="5776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imedeath20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7693116" cy="584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imevictim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7802052" cy="5930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aconvicted20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696237" cy="5849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346" y="6000768"/>
            <a:ext cx="8500654" cy="1377324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Поняття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та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види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злочинів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4555"/>
            <a:ext cx="8143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—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яка чинить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злодіяння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системі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цінностей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законів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зокрема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яка чинить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злодіяння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точки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зору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іншої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групи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людей,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людства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цілому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тощо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Протилежністю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добродій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pPr indent="92075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Поділ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людських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добрі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схвалення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одних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осуд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відігравали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відіграють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будуть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відігравати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важливе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значення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житті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людства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pPr indent="92075"/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Природа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наявність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свободи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вибору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суперечливий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характер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соціального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буття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призводять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до того,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одна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та ж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здатна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робити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як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добрі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так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вчинки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будучи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добродієм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очах одних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злодієм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очах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230-Crit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76898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2538" y="6072206"/>
            <a:ext cx="9786538" cy="1163010"/>
          </a:xfrm>
        </p:spPr>
        <p:txBody>
          <a:bodyPr/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Поняття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та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види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злочинів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139478" cy="3384386"/>
          </a:xfrm>
        </p:spPr>
        <p:txBody>
          <a:bodyPr>
            <a:normAutofit fontScale="47500" lnSpcReduction="20000"/>
          </a:bodyPr>
          <a:lstStyle/>
          <a:p>
            <a:pPr indent="92075" algn="l"/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Суспільство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завжди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намагається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жити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за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встановленими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правилами,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проте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немає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жодної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людської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спільноти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у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якій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такі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правила не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порушувалися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Часто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такі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порушення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мають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дріб'язковий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характер —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наприклад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запізнення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учня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 урок,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перехід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дороги за межами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пішохідного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переходу, а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іноді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є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надзвичайно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небезпечними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як от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крадіжка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вбивство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людини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Незначні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порушення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носять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назву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проступок.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Відносини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пов'язані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вчиненням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людьми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суспільнонебезпечних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діянь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визначенням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відповідальності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за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їх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вчинення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регулює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кримінальне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право, а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самі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ці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діяння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називаються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злочинами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pPr indent="92075" algn="l"/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Правопорушення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: проступки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злочини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вивчає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наука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деліктологія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Злочинність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вивчає</a:t>
            </a:r>
            <a:r>
              <a:rPr lang="ru-RU" sz="38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наука </a:t>
            </a:r>
            <a:r>
              <a:rPr lang="ru-RU" sz="3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кримінологія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369808879_1823011792_1360698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85121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3745632" cy="249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5929330"/>
            <a:ext cx="6480048" cy="1234448"/>
          </a:xfrm>
        </p:spPr>
        <p:txBody>
          <a:bodyPr/>
          <a:lstStyle/>
          <a:p>
            <a:r>
              <a:rPr lang="uk-UA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Злочини діляться</a:t>
            </a:r>
            <a:endParaRPr lang="ru-RU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929066"/>
            <a:ext cx="3500462" cy="17526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невеликої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тяжкості</a:t>
            </a: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середньої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тяжкості</a:t>
            </a: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тяжкі</a:t>
            </a: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особливо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тяжкі</a:t>
            </a: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91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86280" cy="4200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©-iQoncept-Fotolia.com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57166"/>
            <a:ext cx="2541343" cy="2365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5384" y="5694990"/>
            <a:ext cx="2908616" cy="1163010"/>
          </a:xfrm>
        </p:spPr>
        <p:txBody>
          <a:bodyPr/>
          <a:lstStyle/>
          <a:p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Крадіжка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8072494" cy="2812882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різновидом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викрадення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вирізняючись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з-поміж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видів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викрадення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спосіб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вилучення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майна —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таємністю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Таємність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як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ознака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полягає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у тому,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особа, яка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вчиняє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вважає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вилучає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майно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непомітно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для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потерпілого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Істотним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моментом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саме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факт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усвідомлення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таємності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b="1" u="sng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злочинцем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навіть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коли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таку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помічав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потерпілий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особи, 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злочинець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вважав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діє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непомітно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них —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таке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діяння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залишатиметься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саме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крадіжкою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Рисунок 3" descr="De_i_koli_v_Hmelnickomu_kradut_grabuyit_b_yit_naychastishe_13436591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1756811" cy="15559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kraja0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1846302" cy="1709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5909304"/>
            <a:ext cx="6480048" cy="948696"/>
          </a:xfrm>
        </p:spPr>
        <p:txBody>
          <a:bodyPr/>
          <a:lstStyle/>
          <a:p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Злодійський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«закон»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282354" cy="2940246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Відданість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підтримка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злодійський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ідеї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Неприпустимість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співпраці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правоохоронними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органами 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Чесність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по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відношенню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один до одного;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Залучення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своє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середовище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нових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членів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, особливо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молоді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Заборону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заняття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політичною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діяльністю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Стежити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за порядком в ВТТ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СІЗО,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встановлювати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там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владу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злодіїв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законі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209_thirteen-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571744"/>
            <a:ext cx="4143372" cy="3107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2310" y="5837866"/>
            <a:ext cx="4551690" cy="1020134"/>
          </a:xfrm>
        </p:spPr>
        <p:txBody>
          <a:bodyPr/>
          <a:lstStyle/>
          <a:p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Злодії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в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законі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071934" cy="3857628"/>
          </a:xfrm>
        </p:spPr>
        <p:txBody>
          <a:bodyPr>
            <a:normAutofit fontScale="85000" lnSpcReduction="10000"/>
          </a:bodyPr>
          <a:lstStyle/>
          <a:p>
            <a:pPr indent="92075" algn="l">
              <a:lnSpc>
                <a:spcPct val="120000"/>
              </a:lnSpc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Злодії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законі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(рос. </a:t>
            </a:r>
            <a:r>
              <a:rPr lang="ru-RU" b="1" i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вор в законе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) —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специфічне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для СРСР (в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подальшому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для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Росії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України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та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країн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 СНД)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злочинне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об'єднання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яке не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має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аналогів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світовій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кримінальній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практиці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утворилося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 30-х роках 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XX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століття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характеризується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наявністю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жорсткого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кодексу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кримінальних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традицій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також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винятковим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рівнем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закритості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конспіративності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Рисунок 3" descr="2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00042"/>
            <a:ext cx="3919556" cy="293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03804601_b_post10193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376580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5337800"/>
            <a:ext cx="6480048" cy="1520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Вуличне</a:t>
            </a:r>
            <a: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кримінальне</a:t>
            </a:r>
            <a: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правопорушення</a:t>
            </a:r>
            <a: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</a:br>
            <a:endParaRPr lang="ru-RU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7067908" cy="274144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До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кримінальних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правопорушень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вчинені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умовах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вулиці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належать: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крадіжки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ресторанів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кафе,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закладів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громадського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харчування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магазинів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ларків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кіосків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транспортних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засобів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інших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об'єктів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якщо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проникнення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в них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здійснено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безпосередньо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вулиці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незаконне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заволодіння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транспортним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засобом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якщо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він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знаходився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вулиці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біля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будинків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стоянках,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які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 не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охороняються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endParaRPr lang="ru-RU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304588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2945548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2442" y="5980742"/>
            <a:ext cx="3551558" cy="877258"/>
          </a:xfrm>
        </p:spPr>
        <p:txBody>
          <a:bodyPr/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Наркотики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6215106" cy="321471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endParaRPr lang="ru-RU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indent="92075" algn="l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Офіційним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визнанням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речовини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наркотичною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Україні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включення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її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переліку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наркотиків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наказом </a:t>
            </a:r>
            <a:r>
              <a:rPr lang="ru-RU" b="1" u="sng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міністра</a:t>
            </a:r>
            <a:r>
              <a:rPr lang="ru-RU" b="1" u="sng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u="sng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охорони</a:t>
            </a:r>
            <a:r>
              <a:rPr lang="ru-RU" b="1" u="sng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u="sng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здоров'я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indent="92075" algn="l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Термін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«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наркотична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речовина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включає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три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критерії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медичний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соціальний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юридичний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Во-все-тяжкие-синий-мет-метамфетамин-0009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4290774" cy="321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icture-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393273" cy="2262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132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Georgia</vt:lpstr>
      <vt:lpstr>Wingdings</vt:lpstr>
      <vt:lpstr>Wingdings 2</vt:lpstr>
      <vt:lpstr>Техническая</vt:lpstr>
      <vt:lpstr>Злочинність </vt:lpstr>
      <vt:lpstr>Поняття та види злочинів </vt:lpstr>
      <vt:lpstr>Поняття та види злочинів</vt:lpstr>
      <vt:lpstr>Злочини діляться</vt:lpstr>
      <vt:lpstr>Крадіжка</vt:lpstr>
      <vt:lpstr>Злодійський «закон»</vt:lpstr>
      <vt:lpstr>Злодії в законі</vt:lpstr>
      <vt:lpstr>Вуличне кримінальне правопорушення </vt:lpstr>
      <vt:lpstr>Наркотики</vt:lpstr>
      <vt:lpstr>Злочинність в Україні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Злочинність</dc:title>
  <dc:creator>Данила</dc:creator>
  <cp:lastModifiedBy>Daniil Venc</cp:lastModifiedBy>
  <cp:revision>10</cp:revision>
  <dcterms:created xsi:type="dcterms:W3CDTF">2014-05-22T19:03:55Z</dcterms:created>
  <dcterms:modified xsi:type="dcterms:W3CDTF">2015-02-14T15:41:50Z</dcterms:modified>
</cp:coreProperties>
</file>