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7" r:id="rId3"/>
    <p:sldId id="288" r:id="rId4"/>
    <p:sldId id="289" r:id="rId5"/>
    <p:sldId id="290" r:id="rId6"/>
    <p:sldId id="28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92929"/>
    <a:srgbClr val="86D921"/>
    <a:srgbClr val="FCBC4A"/>
    <a:srgbClr val="FE8D48"/>
    <a:srgbClr val="FF8D47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91758C-EAC4-4C1C-BCC2-807DEDC460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523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80069C-1594-4A40-8D8E-810607C059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6798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gray">
          <a:xfrm>
            <a:off x="7172325" y="1062038"/>
            <a:ext cx="1971675" cy="579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91" name="Picture 19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D05904E3-A866-40D5-BD37-FEC1DC9E936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gray">
          <a:xfrm>
            <a:off x="7239000" y="304800"/>
            <a:ext cx="1838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6" grpId="0" animBg="1"/>
      <p:bldP spid="3088" grpId="0" animBg="1"/>
      <p:bldP spid="3089" grpId="0" animBg="1"/>
      <p:bldP spid="3090" grpId="0" animBg="1"/>
      <p:bldP spid="3092" grpId="0" animBg="1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8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EF20-0A89-485B-8175-256DC698F2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39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8058B-399F-419E-BB02-AB403AA855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0843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9A4E75-E7B4-4123-B5DD-CC662FBFFE8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940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ADA069-EA5E-4816-8148-86FF7322A0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435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D9A21E-1388-44EC-9A6F-67BD36A5D6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936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5E900-0F64-4E65-A4B9-FAB66E6E2A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811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AD99-FDC4-4499-8073-A0DAD85260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409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88902-2FD2-4D51-935F-1E3318294B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905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8F124-8FB4-4093-846C-5EEB4AD902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401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1E08C-42FA-460B-9767-47455526D0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775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A376-26FA-439A-851B-500E7BA9C6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59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E2952-0F2F-4004-96F4-F78D3EB8FF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325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675C4-B66C-4CFB-A493-1E9CBC0B29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965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029301-3D9C-430E-A165-A8DF040E214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  <p:bldP spid="1035" grpId="0" animBg="1"/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8422" y="5013176"/>
            <a:ext cx="7096125" cy="990600"/>
          </a:xfrm>
        </p:spPr>
        <p:txBody>
          <a:bodyPr/>
          <a:lstStyle/>
          <a:p>
            <a:pPr algn="r"/>
            <a:r>
              <a:rPr lang="uk-UA" altLang="ru-RU" sz="4400" dirty="0" smtClean="0"/>
              <a:t>Японія. Наука і техніка</a:t>
            </a:r>
            <a:endParaRPr lang="en-US" alt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1" t="20610" r="22740" b="76854"/>
          <a:stretch/>
        </p:blipFill>
        <p:spPr bwMode="auto">
          <a:xfrm>
            <a:off x="7196043" y="-1"/>
            <a:ext cx="1947958" cy="98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Розташування Япон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Японія в добу Середньовіччя</a:t>
            </a:r>
            <a:endParaRPr lang="ru-RU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ukrmap.su/program2009/wh7/29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250">
            <a:off x="1187624" y="1628800"/>
            <a:ext cx="6848475" cy="458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krmap.su/program2009/wh7/29/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r="5444"/>
          <a:stretch/>
        </p:blipFill>
        <p:spPr bwMode="auto">
          <a:xfrm rot="176134">
            <a:off x="1168965" y="1503923"/>
            <a:ext cx="6883061" cy="4831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rinceton.edu/~jstone/images/article%20images/14.%20Nichiren%20inscribing,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t="10831" r="-337" b="5267"/>
          <a:stretch/>
        </p:blipFill>
        <p:spPr bwMode="auto">
          <a:xfrm>
            <a:off x="1210601" y="1533646"/>
            <a:ext cx="6802518" cy="4860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Винаходи, завезені європейцями</a:t>
            </a:r>
            <a:endParaRPr lang="ru-RU" sz="3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www.mao.kiev.ua/history/img/galileo_tele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9" y="1412776"/>
            <a:ext cx="3932322" cy="511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escienceexperts.com/wp-content/uploads/2011/11/first-microscop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r="9169"/>
          <a:stretch/>
        </p:blipFill>
        <p:spPr bwMode="auto">
          <a:xfrm>
            <a:off x="4572000" y="1412776"/>
            <a:ext cx="3932322" cy="511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fotki.yandex.ru/get/6603/49308015.23/0_84c05_d66f1f92_or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r="8682"/>
          <a:stretch/>
        </p:blipFill>
        <p:spPr bwMode="auto">
          <a:xfrm>
            <a:off x="319128" y="1412776"/>
            <a:ext cx="8176454" cy="511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Мейдзі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://seance.ru/img/21-22/Solntse/Hirohito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5" y="1484784"/>
            <a:ext cx="36385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okrugsveta.ru/encyclopedia/images/b/b7/Meij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10906" r="2392" b="5807"/>
          <a:stretch/>
        </p:blipFill>
        <p:spPr bwMode="auto">
          <a:xfrm>
            <a:off x="4788024" y="1484784"/>
            <a:ext cx="36385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Японські автомобілі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6" descr="data:image/jpeg;base64,/9j/4AAQSkZJRgABAQAAAQABAAD/2wCEAAkGBxQSEBUUEhQUFBQUFQ8UFBQVFRUUFBQPFRQWFhQUFBQYHCggGBolHRQUITEhJikrLi4uFx8zODMsNygtLisBCgoKDg0OGhAQFywcHB8sLCwsLCwsLCwsLCwsLCwsLCwsLCwsLCwsLCwsLCwsLCwsLCwsLCwsKywsLCwsLCwsN//AABEIALcBEwMBIgACEQEDEQH/xAAcAAABBQEBAQAAAAAAAAAAAAADAAECBAUGBwj/xABQEAACAQICBgUHBwYMBAcAAAABAgADEQQSBQYhMUFRE1JhcYEHFSIykaGxFEJykrLB0SNigpPh8BYkM0NTVWNzlKLT1BeDwvElNDVUhNLj/8QAGAEBAQEBAQAAAAAAAAAAAAAAAAECAwT/xAAfEQEBAAMAAwADAQAAAAAAAAAAAQIREiExURNBcQP/2gAMAwEAAhEDEQA/AIKIVRIqIVRDKSiFRYkEMiwp0WGVYkWGVYCVYVVjosKqwhlWEVJJVhVWBFUhAkmqzJ07rLh8GD0rMWAzFKal3Cm9ma2xQbb2IlGsqSYScdo3ygrXBNHBYypYEjLTDBgCBYFSdtzulwae0i/8nofEdnSVEp/ERodMEj5JzAx2mTu0ZST6eKpn4NE1TTh3YXAL9Kvf4VIHT5Isk5Mtp7+i0b+tP+rIZ9PD+a0cf+b/APrKOuKRFJyAxWnRvwuAburD/VhPOWmRv0dh2+hiUHxcwOpySOScsdYdJr6+iHP93XRvcAYGrr49NSa+jsZTI2ermvsJ2Egco0OtKSDJOb0H5QcJiTY9JRNwv5VbIHOwKaikhSe206tlkFMpBskuMsE6wKbJBMktssC6yKpukA6y6ywDrApssCyy26wDCEVnWCYSw4gmEAGWKTigWFEKgkFhlEKIgh0EGglhFkE0EOiyKCGUQHVYVFjIIZBKh1WFVYlEHjsWlCk9WobIgJJ+AHaTYCUVtN6Vp4Wk1So4QAbyLnwX5x5Dj7Zg4HTS01zNhhmZukCuaTlW3dJUJa71iBtY+qPRWwvflsHXfSmMavV2YagfQXganzR223y3iCt93vM3Ixa6HF+UCtwUC265XZ3b5l1tf8R+aPH9kx6wpgeqCe8ym2XqL7D+M1tGxU1+xPWHtP4QDa+4rr/5j+Ezr0uKAeFxIYzA01TMFHpbjfdfbf3SdJuLza+4rr/5j+EGde8V1/8AMfwnP1KGzh32P4wBw3b7v2y9VdR0h16xXXP1j+EidesRxY/W/ZM/R2iw6EkFjc8beweMVajSQ5SgJHj746rN00P4dV+Z9o/CFpa+1gb8eYC39swnCcKa2hMNRpsQCgF+O23dHVXw26mume+emCSCpYrTJKnerXPpKeKnZ42M6PUbWxKhGHf0DcCmpN8p4UweKn5vL1eQHn9fCIp3bPGExmh74bp6JYPSJLqCbmlzU7wRvkt2sr3NlgmWYOoGsox2FuxHT0sq1RuzbPRqgcmAPiGnRss510VHWAdZcdYBxAqMIBxLTrAOJFVHEruJbqCV3EIrOIJhDvAtACRFJGKAdYdBApDpCj0xLKCApywkgKohlg1EIsoMsKszXx9lzKAym9mLWU2JBsQGO8HhKFbWqnT2uFCjeVdmIHE2amoNht38Nl901Mb8Z3HTLPLfKpp1q1dMDRN8rL0luNcjYvaFU3I5sOrO/wBYNMLhcLUrmxyr6A4PVbZTXuJI8J5b5ONHmviamKq3bJmOY/PrMbs3tN/bEK6qjhVweEWiu9R6XbUbeT+/CYuINrWNydp5Xmtp2reY+wLcjb28O6ajnVSo0EWk6rAnZ7gTAN3+0EQpVTEmMsLEAgQRME0Giqvc33SF4jImBbw2OKEEW/ZK7NdieZJg44gTjyFzHW5hRUbcG7dvfNrV3EZWKHaPip3iZS0AYTRpy1e25EMh4TFnROkw636Bt4HzsM+1h3r6w7U7Z7elUMoZSCrAFSNoKkXBHZPJtc8B02DFRfWokH9BrAj229pmx5JtP9Lh2wzn0qFjT7cOx9X9FrjuZZmt43w71jAvKjaSDVjSTIXUgNmYrYlA9vRVr7GU7besJHS+N+S0mrYg0VprxFRi5PJENMZj2AxqtbFqQDwgqBlDKbqwDA8CpFwfZBPMqBUlZ5ZqGVnMADQLQrGCaECMURigHQw6GVVMPThVymZZSVKZlhDILSmEBgFMIplR4xrRgMZgq9TI9daDO7o6M4plWN/SymwO2xvymDU01XcWeoXWzAg5doItvtefRKGedeV7DUStDKEWuWcmwALUQu0sRwBAtfmZqX4f0PW0Ymvo7CpTR6iUaNE12X0v4waKWDfRRsx+mOU09W6i4LCrTcEMaaE7Noq7WYEHtb3Tp/JdTXzBTJ+d8rZ+21Zwb/orOq01orpaZSnVbDsTfpKaozDss4P3TUSx47i9KK3Bzv3AwBxBO6lWPdSc/dOzOoWMDlvOj1RwSrTfL4hKwmjhNT6hBFastuHRZ7X7Vb8TLGbHmdTEHjTrDvpsIBsR/Z1PqNPS8TqGfm1F8biUank/q8Hp+0/hNan1nz8ees/5lT6hkC46tT6pnev5P6/ND+nBHUDEck+usvM+p5+OGLDqv7P2yLMvVf2E/fO3/gFieqn6xZD+AeJ6qfXWTmfTd+OINRerU+o0Y1RwWr+rb8J2jai4nkn11g21Jrjgn1xHM+m78cgCerU+oY61fzKn1DOrOp1Ybyn1v2RDVSoN7J7T+EcT6dX45lcXlN8lX9W0gdKIrhrVBu302vs8J1VXVxlX0XUtyJZV+sAT7pm19AYlgQHoU78Vaqze0Ku2Lh8JfoKaz0zh6lPLUZ3sB+TYgAkEk7Oz4TL1Vq1MNjBWVH6JC2e6kfkHHpix27BZrfmzpNDavVaTBquLeoB8y11PYSxPwm70S/lNgAsqn6pv7iImH1rr9RxOktaauD0pialMJUDVGIubgoUUUyCDuy5TM00sbpauGqZ6m8BspFGmpO0KfVUbu09sDqHTptjqBrlclyAG2g1QtqatfYNuW3aBPcLzn06aCwlAUqVOmDcU0RAeYVQt/dGcyTtA1GmAN2ldzJuYB2gQcwLGTYwTGBG8UhePAMph0aU0MOrQLqNDo8oK8MtSBfV5NakorUhBUgE0rpSnhqD1qh9FATYb2bgq9pNh4zxHWRsXWIxmIp1FTEFhSYqQhVbWSmTvUD27TznqeGSljdJdFXAfD4JBUemfVqYt9iK44hVzG3eDsmn5S2TGYJ6QtdSr0vzaibrcgQWXxm5jbC2RkeR7TYbR74Zz6lSotv7KqL/EvO+o6YzIpJ2kDN9Pcw9t5856p6TOHrkXsHGU/SG77x4zvKGnSCRfYfSHj63v2/pTeE3GM7qvT20oOcG2lwOM84bTh5wFTTXbOnEY7ekvpxeYgW1gHMe2eZVNMHnANpU845h09QbWRecgdZxznlx0oecgdJGOYnT1BtaBzgn1oHOeZHSJ5yB0gecah1Xo9TWYSvU1jnnxxx5yJxxl8J1XdVNPwD6Z7Zxfy2L5ZLtNusbSl4M4+cwMXJDFxs26dMdKektLZMPVcHaekI77BF+yPbMVsabbN52DvPH9+UxtYsddFpjcbH9Fdw/flM5ZajWM3WApPCey6h6zfK6GWofy1IAPzdPm1O/ge3vnnWqOADVOkcAqvqgi4L87dnx7pq6SYYPFUsVQGVSxFVBuIPrADkRfZzAM4cXW3bqb09Ud4B3kBVDAMpBBAIPNSLgiDdphTu0CzRMYJjAZmgmMdoJoQ2aKRjSi6qQirHAk1kUlEIJESQMCQlDTuk/k9Et85iFT6R4+EvAzgPKHjr4ilSB2Ihc/SY7PcvvmsfaVzeA069GvVYE2qN6XPYTY9u8zeTWAsNpuO+dZ5OdScBjMDUq1w71EYhlDBcqBQQdh4jjcbpR0x5Hq9PIaNQZ6pAFK5utwTtbiAB27/GdZbLpi6rzzTVMZ+kXZc3PY3MS7h8cWQNx49/Efv2Q+tmqmMwTiniApJTpLob+jvNzYbRbba9pjaIqAVArGwawvybhM71l/V53j/GycUecicQZZ82EG3iO7iPD7xGOjTO2q5aVemMbpZcGjzyjjRx5RzTwpdJGzzRGjTykho08o5ozM5izmaq6MPKP5rPKOaMjMYs01m0WeUGdGnlHNGZmizTS82NyjebW5Sc0Z3SGP0k0PNbcojopvEmw7/wB9vgY5Gcavu+PE/v2zKINWoeXPks1dYKIoqEBuzbT2JzPf+Mo6HwdZ2tSXNmIXbuzHcL89855e9OuM1NtahiQihV3DdM7S+ks65N+0E9lp3NLyUYxq60sRUSmr+q1O7KWFjl3X3H3HhOqw3krwNPDVlxAcVKKuTXD+iQBmVwDu2DaNnHsjK3WmcdS79uT8n+mM1JaDHaqkp9EHavhv7p1hM8e0VjOhxFJwbBKiX+gbBvdeexGc8nSBEyDQxEiVmVV2EGwlkrBskIr5Y0NkigWAZIGK0kBCmkrxAR7QGnlet7ltIVbbbZEH6tfvJnq1p5FrQ38cxB49IR7AB901ildBqdorGutanhWYbEdlsDfKL7RxU5uAPdOw0drpjKWIpHEUarJTplMqi7A5QCTYEg3XaSJV8k2l6rIRUw9Z6aEBMVTsGS2+ndiA4F9w2i5A4CVdaNYaIxzomdUevRrXq06lJgB6yAPlKLtbaN953ll9xxzmU8rOlMRi9N49OiommlDeG2EUzdWDMwHrXYW/CcHrtqhiNH1F6ddj7nG1C4G2xHPfbvn0Rq89OljKlBGBRqVGpSvUNRivpEgMxJ2EnZ485k+WPF0fNr06qlgzoAQNqONuYdoF++Yzu7MZG8L43XjmqmlVqOgrqrgegQcw9I7FclWB7PEzpMRjMEGKjDYklSQxo4hPWG/0axZvdPMKTmjU27RuNtzodxHhtnXOwrUw3rsMocClQq5idi1fylthFgbEbQNm2Z6umtTboBisFf8Ak9KL/wAujV960xJNjMAPn45Pp4O/wInG1cEONIC3E4XEU/fSe3skTiVT5yL+nj6f4yd5fWuI69tI4DhjKq/S0fUPwrCQOPwP9ZKO/R9b/cTmV0jyqjwxuIX7QjHGNwrVPDSQH2ll/Jl9OY6hcbgf6zp+OArf7iSOPwP9Z0v8DW/15gqH+UU6CVcY9Z8l6Xyg5aZIuQ9UKLkDabAAcztlrWNqFCstFcZjAwsKjiqzU1fiAvrWG0XuT2Ei011n9Z1Gk2kMD/WSeGAq/wC4jLjsD/79m+jo+r/rzm8VVqU6jK1SupVmFn0il9h32CA2O8HiCDI/L+dU+OPqN9lZn8mX1eI6xNIYDhXxTfRwLD41DCHHYLgukm7sMq/FTOKfSKnYaiHvr41/siMKCub5FbupY2p9prSfky+rzPjthpLBg/8Al8cRxNSrh6a+ICqffKOs2kaFNUakgT0S981VyUYWUem9hc9nDtmRg8MqXZ0yKoBb+LUqVwTYUwXLVAzHYN3E8JzuntIGq5Hbc23ZuAHYBslmV9s3HzoLCYatjcSFQF6lRtgUX2d3ICd5pbVTH6NTD4gp6NF83oMGCscoS4HGy2uePfNDyENSo4qpmQtWambsBfo1G0qOXzbnttwnr2t2PRMG5zLeplRATbM7HYBxvx7LRjbLJ9MrNfx5nprX/EYijSajh6lOsHpO7el0ZKqQQCQLA3PGYel00hXTEYxi9OlUXo3BuEIyhewHaNlr++aWv2kqWExgpq3SfkCjgu9Rmq1VILAhiykbLWmjrPrjh8JgqSU6eIrN0KKvS0qtHDhr3zvmALkkXtuNt87dY4zxHnxmdrxbHYZqexgdysL7DYre/vns+CqZqaN1kQ+1QfvnjWMxzV6jPUbMzbSTPXtXzfCUDzo0fsCefL7Hqi4RGMLlkSJkCIkSIYiRKwBWihMsUAgWSywoWSywAhY+SFyxiIULLPMNd8B+Uaoo3vUDe3YZ6mZxesiesDzf3kzr/lN7jGd1p1Pktf8A8GXsq4gHvzbvfKOm3z3VwGXbsYBh7DPMsDp7EYJ2+T1CgY+kuxkb6SNcXtsvv7ZZfXauxu6Uj3Ky/wDVN45THxSzfp0r0gCCjPTK2ylHIy23WBuBa/CNpDH4mqb1KgrDaAKhfYDvAOZgPZOdXW2/rUvY34iFXWekd6uPAH75v8mF/bFwvxn6Q0O4XYpNtwBD2F7kXsDbstA6F0iabZTYj0hZtzKdjIw5GbQ0/QPziO9T90paQ+TVvSFRVfrbr/SB3zlZPeNalvqxexuEXKKlNaeRjZbLXDBrbUqNSb1t+220bedqDYq2zpMvYMTWX3OsNoXSLUXtmpuh2OM65WA4gHj4fdbXqPhHN74lDyp4gFfq1c/xmLj8amX1gNjW67H/AOXTP2kkTiGIIJaxBB/K4d9hFjwm5UwmGP8AOYjxTDP9wld9F0DurVB34Wgf+oSc1eorYbTtSlWbELlNapTFOp0lt4ygvTYEC7BBfaNt+ErJUoO16lLfcm1Znc7OADb+8jvls6Eon+fb/CIPhUiGg6P9Of8ACKfjUl1kdRXrY+o7M7FszsWb06C9gF2udgAG3lBfLW6zf4mgPcFmimiKI3128MHRHxeWKejsON9Wse6jhl/GTmnUZPyw8areOLb4Ist4PDmq1hkJsWvUbFOgUb2ZjlUKNm3bv5kX0kw+GFrviT2dLRpjxyqD7CJU05pL0Oio5Upn1r1bux5MzMTbxPhul5v7OmdpnSSgdHRAVASRYZczHY1UjhyA4CVtD6FrVSGVSFG0ObAE/m339+2XNHYPDKc9etTdt+UG6Dv63w750I1nwy7Ok8AjEW7LCbxxn7rNtnqC6K0TWpKAjJRsc2YM1SoW6xcBDedC+B6YhsRVq1mAA2uVGyx2bc2/86c0ddMMN3SN3J+Jgz5Q6Q9WjUPeyr8Lzr3hP2xzb509F0VhKSMWSmisdrPa7sebObsfEyXlCa+iMTf+jX251nmbeVCqP5OhSB4F2dvcMsw9P654vGrkquBT2HoqYyISDcFuLeJM5ZZy+m5L+2ZobBmrVVeF/S+jPZdFU7UKYHBFHgBPOtV6GWx48Z6bgl/Jp9FZMsdYRMbvKp5YssKFiyzk6BZZErD5ZErADaNDWigEtHtJRrQiJkSJMiRMKgZyGs+xn7Le8CdcxnG66OyHOqh7dE2Ui4IBO8DfuE6/5XVrH+k3p59jz6REpET3fRNKpjMAoqYWlWpAMQ3RpmV8xz+na6nMSTuO/aJ51r9qv8m6OvSQpRqmxT0itOrbOqBmJJBU896MOEmcvtcbPTjLRGPmivObRrxR7xXgMBEy2jw1sw7RBsTROjXxNZKNKxeobLc2F7E7Tw2AzrB5Lcf/AGP639kzfJz/AOq4X+8b7DT3o4r0EawAcAkkkKtwCATbje1zs9wmpEteM/8AC7SHOl+tP4SX/C/SHOl+tP4T2Svj1UtcGyDabGxci4S9rA2tvPzhF8obpOjyrntm9Y5ct7b7XvfZ7+ya0m3jR8lmP61H9a3/ANZz+s2rVbAui18l3UsuRswsDY32C0+gk0gGQsN4UtlJ2kBVY/aHtHMTy7y4D+MYf+6qfbks0srzSOwtC0UsMx8IMmYXaMUe8V4CjWks0bNCnAhKWwzQ1a0S2LxKUVBsbs5AuVoqM1RgOdgbcyQOM9l1e1dTDZmw+BpNUSwL1Fasc+301LsQmwXO4bfGbxn7Zteeav7r909Iwgsi/RX4Tz+pizVxtQCmqAZlJUWu2cWU8Nhz7ufdPQqeydP9buRjCatFj2jCSAnB0NaNlhLRWgDyxQlooDWiMlaMRAGZBoQyBEALzntZ6IKg3sScgvuLG5A7zY/uZ0pSc7rngDUwzgb9jL9JTcfv2zWN1dpZtyuidfMdo8mnRqfk736KoMyhuNtzDwM1NYvKu2Owj4fEYWn6S7KiNtDg3UgMNljt3zgK2OZxaoMxGzMdj7OsePjKxYS2y+SSw4I4jxG/2RZV5kd4/C8jeMTMNJdHyZfbb42jjDtwse4qfvkLxoBfkr9RvqkwuGw73NlOwEm4t6I37+zb4QVLEuvqsw7iRCHG1Dvdj3sSPjL4Rt6kVVTSmGZiFXpBdiQALqRtJ7TPcvlGHy5enTLbLbpqfqWtl37reM+a3ck8PAAD2SMb0nL6Wq4rDEnNWpWO0r0yZSwFgSM2+wHsEj8sw2/5RTzdbp0zWta177v+++fNcVpejl9KHHYSxHT0ACrLYVk9VgAQPS/NE8v8r+Kp1cRhxTqLUtTfMVdXsS+wErPO44aNnK3iMO5UMFOQkqCNtyAL27rj2wAwlTqP9U/hJ08ZUUWV2UclYqL87Ax6uPqsLNUZhyLE/GTwug/kr8VI79nxi+TniVHey/AG8EI8iiikvFx4Bj8QIvQ4Zie2yj74O8WaVPLtvJ3rnR0Z0jthzWrPYA3ChaYsQATu2i+7lymxpnyzY2uClFaeGVgQSvpvY77MQAO/LeeZBhzh6GJVNoXMeGbd7Bvlmku3f6o4JnIdietdrlnI47d/fO5QTgPJ/iHZqlSob5sqryCr1RwF56Eiy55bTHHSSwggwIUTLRCPHAj2jQjFJWijQa0RElaIyARWQyQ5jSiKJM3WOgWosF5Gayx3pgjbA+e9I4YoxB5mUrT2rTOp9OttAsZyWP8AJ+w9QyaJfrg4p0lfU2uOHulVtWK4+bGmtxixTX/g5X6p98g2r9YfNMapuMuOJo+ZKvVMcaFq9UxpNxnWj2ml5lq9Ux/MtTqmNHUZlo+Wafmap1TF5nqdUxo3GZaNaaXml+Rj+an6pjR1GZaPlml5qfqmP5qfqmNHUZlpG01fNNTqmMdDVOqY0dRlWjWmqNB1eqfZLFLVqqfmn2Ro6jCywtKiTOjp6nVz80zf0RqE2w1DaNFp9R8KQoABnoKLYQWi9FrQQKo8ZbIlZgYWOBJZZILCmAjyVorQI2ikrRQFaK0UUIWWIpFFAbLJCKKA4EfLGigI0QeAkDhF5CKKUL5GvVEi2BTqj2RRQIHRlPqj2RvNVPqiKKEog0VT6oi81U+qPZFFCmOiKfVEidDUuqIooNG8y0uqI3mSl1RFFBIY6Fp9UReZqXVEUUB/M9PqiONE0+qIooDjR1MfNEKuGUcBFFAkKY5SQWKKAxkHXYbRRQs9hrff2DluzG5iBbZ3cht3/siimnXrz6iZvbfwblv2ftkkN79+zusIopmsW7h7RRRSM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Токийский автосалон в Японии 2011.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63" y="1700808"/>
            <a:ext cx="689365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8493"/>
          <a:stretch/>
        </p:blipFill>
        <p:spPr bwMode="auto">
          <a:xfrm>
            <a:off x="1010963" y="1700808"/>
            <a:ext cx="689365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5"/>
          <a:stretch/>
        </p:blipFill>
        <p:spPr bwMode="auto">
          <a:xfrm>
            <a:off x="1010963" y="1700806"/>
            <a:ext cx="6893656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1"/>
          <a:stretch/>
        </p:blipFill>
        <p:spPr bwMode="auto">
          <a:xfrm>
            <a:off x="1010963" y="1700806"/>
            <a:ext cx="6893656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/>
          <a:stretch/>
        </p:blipFill>
        <p:spPr bwMode="auto">
          <a:xfrm>
            <a:off x="1010963" y="1700805"/>
            <a:ext cx="6893656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 bwMode="auto">
          <a:xfrm>
            <a:off x="1010962" y="1700804"/>
            <a:ext cx="6893657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1"/>
          <a:stretch/>
        </p:blipFill>
        <p:spPr bwMode="auto">
          <a:xfrm>
            <a:off x="1010963" y="1700804"/>
            <a:ext cx="6893657" cy="43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8"/>
          <a:stretch/>
        </p:blipFill>
        <p:spPr bwMode="auto">
          <a:xfrm>
            <a:off x="1010963" y="1700808"/>
            <a:ext cx="6893656" cy="432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 b="7097"/>
          <a:stretch/>
        </p:blipFill>
        <p:spPr bwMode="auto">
          <a:xfrm>
            <a:off x="1010963" y="1700808"/>
            <a:ext cx="6893656" cy="432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"/>
          <a:stretch/>
        </p:blipFill>
        <p:spPr bwMode="auto">
          <a:xfrm>
            <a:off x="1010962" y="1700804"/>
            <a:ext cx="6893658" cy="43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b="9474"/>
          <a:stretch/>
        </p:blipFill>
        <p:spPr bwMode="auto">
          <a:xfrm>
            <a:off x="1010962" y="1700807"/>
            <a:ext cx="6893658" cy="43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"/>
          <a:stretch/>
        </p:blipFill>
        <p:spPr bwMode="auto">
          <a:xfrm>
            <a:off x="1010963" y="1700808"/>
            <a:ext cx="6893656" cy="43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9"/>
          <a:stretch/>
        </p:blipFill>
        <p:spPr bwMode="auto">
          <a:xfrm>
            <a:off x="1010963" y="1700808"/>
            <a:ext cx="6893656" cy="43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/>
          <a:stretch/>
        </p:blipFill>
        <p:spPr bwMode="auto">
          <a:xfrm>
            <a:off x="1010961" y="1700808"/>
            <a:ext cx="6893657" cy="43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Токийский автосалон в Японии 2011. Фото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"/>
          <a:stretch/>
        </p:blipFill>
        <p:spPr bwMode="auto">
          <a:xfrm>
            <a:off x="1010962" y="1700803"/>
            <a:ext cx="6893655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4848225"/>
            <a:ext cx="6029325" cy="944563"/>
          </a:xfrm>
        </p:spPr>
        <p:txBody>
          <a:bodyPr/>
          <a:lstStyle/>
          <a:p>
            <a:r>
              <a:rPr lang="uk-UA" altLang="ru-RU" sz="5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Дякую за увагу!</a:t>
            </a:r>
            <a:endParaRPr lang="en-US" altLang="ru-RU" sz="5400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48100" y="5734050"/>
            <a:ext cx="4540324" cy="4572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uk-UA" altLang="ru-RU" b="1" dirty="0" smtClean="0"/>
              <a:t>Підготувала Золотухіна Аліна</a:t>
            </a:r>
            <a:endParaRPr lang="en-US" altLang="ru-RU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gray">
          <a:xfrm>
            <a:off x="4298950" y="5854700"/>
            <a:ext cx="74613" cy="15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1" t="20610" r="22740" b="76854"/>
          <a:stretch/>
        </p:blipFill>
        <p:spPr bwMode="auto">
          <a:xfrm>
            <a:off x="7196043" y="-1"/>
            <a:ext cx="1947958" cy="98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theme/theme1.xml><?xml version="1.0" encoding="utf-8"?>
<a:theme xmlns:a="http://schemas.openxmlformats.org/drawingml/2006/main" name="583TGp_business_light_ani">
  <a:themeElements>
    <a:clrScheme name="Default Design 1">
      <a:dk1>
        <a:srgbClr val="000000"/>
      </a:dk1>
      <a:lt1>
        <a:srgbClr val="C8D4E2"/>
      </a:lt1>
      <a:dk2>
        <a:srgbClr val="015465"/>
      </a:dk2>
      <a:lt2>
        <a:srgbClr val="808080"/>
      </a:lt2>
      <a:accent1>
        <a:srgbClr val="B96F81"/>
      </a:accent1>
      <a:accent2>
        <a:srgbClr val="84B75D"/>
      </a:accent2>
      <a:accent3>
        <a:srgbClr val="E0E6EE"/>
      </a:accent3>
      <a:accent4>
        <a:srgbClr val="000000"/>
      </a:accent4>
      <a:accent5>
        <a:srgbClr val="D9BBC1"/>
      </a:accent5>
      <a:accent6>
        <a:srgbClr val="77A653"/>
      </a:accent6>
      <a:hlink>
        <a:srgbClr val="B88A68"/>
      </a:hlink>
      <a:folHlink>
        <a:srgbClr val="91A7C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583TGp_business_light_ani</Template>
  <TotalTime>45</TotalTime>
  <Words>23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583TGp_business_light_ani</vt:lpstr>
      <vt:lpstr>Японія. Наука і техніка</vt:lpstr>
      <vt:lpstr>Японія в добу Середньовіччя</vt:lpstr>
      <vt:lpstr>Винаходи, завезені європейцями</vt:lpstr>
      <vt:lpstr>Мейдзі</vt:lpstr>
      <vt:lpstr>Японські автомобілі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h</dc:creator>
  <cp:lastModifiedBy>h</cp:lastModifiedBy>
  <cp:revision>15</cp:revision>
  <dcterms:created xsi:type="dcterms:W3CDTF">2014-02-23T14:28:43Z</dcterms:created>
  <dcterms:modified xsi:type="dcterms:W3CDTF">2014-03-04T19:37:02Z</dcterms:modified>
</cp:coreProperties>
</file>