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5" r:id="rId6"/>
    <p:sldId id="264" r:id="rId7"/>
    <p:sldId id="263" r:id="rId8"/>
    <p:sldId id="259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7038-D8E9-4F3B-A7C1-C742C0404B3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8CDA-E2CA-4182-AEC5-7989AB67D6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4346" y="0"/>
            <a:ext cx="43356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Анна</a:t>
            </a:r>
          </a:p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Кареніна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Изображение 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52"/>
            <a:ext cx="4657725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adyscontent.com/media/2012/06/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56" cy="6643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1742" y="214290"/>
            <a:ext cx="473225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маленька</a:t>
            </a:r>
            <a:r>
              <a:rPr lang="ru-RU" dirty="0" smtClean="0"/>
              <a:t> дочка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поїздка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Вронський</a:t>
            </a:r>
            <a:endParaRPr lang="ru-RU" dirty="0" smtClean="0"/>
          </a:p>
          <a:p>
            <a:r>
              <a:rPr lang="ru-RU" dirty="0" smtClean="0"/>
              <a:t> до </a:t>
            </a:r>
            <a:r>
              <a:rPr lang="ru-RU" dirty="0" err="1" smtClean="0"/>
              <a:t>Італії</a:t>
            </a:r>
            <a:r>
              <a:rPr lang="ru-RU" dirty="0" smtClean="0"/>
              <a:t>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маєтку</a:t>
            </a:r>
            <a:r>
              <a:rPr lang="ru-RU" dirty="0" smtClean="0"/>
              <a:t> не </a:t>
            </a:r>
            <a:r>
              <a:rPr lang="ru-RU" dirty="0" err="1" smtClean="0"/>
              <a:t>дають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 , а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нещастя</a:t>
            </a:r>
            <a:endParaRPr lang="ru-RU" dirty="0" smtClean="0"/>
          </a:p>
          <a:p>
            <a:r>
              <a:rPr lang="ru-RU" dirty="0" smtClean="0"/>
              <a:t> (як при </a:t>
            </a:r>
            <a:r>
              <a:rPr lang="ru-RU" dirty="0" err="1" smtClean="0"/>
              <a:t>таємному</a:t>
            </a:r>
            <a:r>
              <a:rPr lang="ru-RU" dirty="0" smtClean="0"/>
              <a:t> </a:t>
            </a:r>
            <a:r>
              <a:rPr lang="ru-RU" dirty="0" err="1" smtClean="0"/>
              <a:t>побаченні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сином</a:t>
            </a:r>
            <a:r>
              <a:rPr lang="ru-RU" dirty="0" smtClean="0"/>
              <a:t> 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приниження</a:t>
            </a:r>
            <a:r>
              <a:rPr lang="ru-RU" dirty="0" smtClean="0"/>
              <a:t> ( скандально – </a:t>
            </a:r>
            <a:r>
              <a:rPr lang="ru-RU" dirty="0" err="1" smtClean="0"/>
              <a:t>принизливий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епізод</a:t>
            </a:r>
            <a:r>
              <a:rPr lang="ru-RU" dirty="0" smtClean="0"/>
              <a:t> у </a:t>
            </a:r>
            <a:r>
              <a:rPr lang="ru-RU" dirty="0" err="1" smtClean="0"/>
              <a:t>театрі</a:t>
            </a:r>
            <a:r>
              <a:rPr lang="ru-RU" dirty="0" smtClean="0"/>
              <a:t>). </a:t>
            </a:r>
            <a:r>
              <a:rPr lang="ru-RU" dirty="0" err="1" smtClean="0"/>
              <a:t>Найбільше</a:t>
            </a:r>
            <a:r>
              <a:rPr lang="ru-RU" dirty="0" smtClean="0"/>
              <a:t> мук А.К. </a:t>
            </a:r>
            <a:r>
              <a:rPr lang="ru-RU" dirty="0" err="1" smtClean="0"/>
              <a:t>відчуває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з'єднати</a:t>
            </a:r>
            <a:r>
              <a:rPr lang="ru-RU" dirty="0" smtClean="0"/>
              <a:t> разом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Вронського</a:t>
            </a:r>
            <a:r>
              <a:rPr lang="ru-RU" dirty="0" smtClean="0"/>
              <a:t> . </a:t>
            </a:r>
            <a:r>
              <a:rPr lang="ru-RU" dirty="0" err="1" smtClean="0"/>
              <a:t>Заглиблюється</a:t>
            </a:r>
            <a:r>
              <a:rPr lang="ru-RU" dirty="0" smtClean="0"/>
              <a:t> </a:t>
            </a:r>
            <a:r>
              <a:rPr lang="ru-RU" dirty="0" err="1" smtClean="0"/>
              <a:t>душевний</a:t>
            </a:r>
            <a:r>
              <a:rPr lang="ru-RU" dirty="0" smtClean="0"/>
              <a:t> </a:t>
            </a:r>
            <a:r>
              <a:rPr lang="ru-RU" dirty="0" err="1" smtClean="0"/>
              <a:t>розлад</a:t>
            </a:r>
            <a:endParaRPr lang="ru-RU" dirty="0" smtClean="0"/>
          </a:p>
          <a:p>
            <a:r>
              <a:rPr lang="ru-RU" dirty="0" err="1" smtClean="0"/>
              <a:t>двозначність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становища не </a:t>
            </a:r>
          </a:p>
          <a:p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компенсувати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 , штучно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створюване</a:t>
            </a:r>
            <a:r>
              <a:rPr lang="ru-RU" dirty="0" smtClean="0"/>
              <a:t> Вронским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розкіш</a:t>
            </a:r>
            <a:r>
              <a:rPr lang="ru-RU" dirty="0" smtClean="0"/>
              <a:t>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читання</a:t>
            </a:r>
            <a:r>
              <a:rPr lang="ru-RU" dirty="0" smtClean="0"/>
              <a:t>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звичка</a:t>
            </a:r>
            <a:endParaRPr lang="ru-RU" dirty="0" smtClean="0"/>
          </a:p>
          <a:p>
            <a:r>
              <a:rPr lang="ru-RU" dirty="0" smtClean="0"/>
              <a:t> до </a:t>
            </a:r>
            <a:r>
              <a:rPr lang="ru-RU" dirty="0" err="1" smtClean="0"/>
              <a:t>заспокійливих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морфієм</a:t>
            </a:r>
            <a:r>
              <a:rPr lang="ru-RU" dirty="0" smtClean="0"/>
              <a:t> . А.К. </a:t>
            </a:r>
          </a:p>
          <a:p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відчуває</a:t>
            </a:r>
            <a:r>
              <a:rPr lang="ru-RU" dirty="0" smtClean="0"/>
              <a:t> свою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Вронського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дратує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підозрілої</a:t>
            </a:r>
            <a:r>
              <a:rPr lang="ru-RU" dirty="0" smtClean="0"/>
              <a:t> 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спонукає</a:t>
            </a:r>
            <a:r>
              <a:rPr lang="ru-RU" dirty="0" smtClean="0"/>
              <a:t> до </a:t>
            </a:r>
          </a:p>
          <a:p>
            <a:r>
              <a:rPr lang="ru-RU" dirty="0" err="1" smtClean="0"/>
              <a:t>невластивого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кокетства. </a:t>
            </a:r>
            <a:r>
              <a:rPr lang="ru-RU" dirty="0" err="1" smtClean="0"/>
              <a:t>Поступово</a:t>
            </a:r>
            <a:r>
              <a:rPr lang="ru-RU" dirty="0" smtClean="0"/>
              <a:t> А.К.</a:t>
            </a:r>
          </a:p>
          <a:p>
            <a:r>
              <a:rPr lang="ru-RU" dirty="0" smtClean="0"/>
              <a:t> приходить до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розпачу</a:t>
            </a:r>
            <a:r>
              <a:rPr lang="ru-RU" dirty="0" smtClean="0"/>
              <a:t>, думкам </a:t>
            </a:r>
          </a:p>
          <a:p>
            <a:r>
              <a:rPr lang="ru-RU" dirty="0" smtClean="0"/>
              <a:t>про смерть , </a:t>
            </a:r>
            <a:r>
              <a:rPr lang="ru-RU" dirty="0" err="1" smtClean="0"/>
              <a:t>який</a:t>
            </a:r>
            <a:r>
              <a:rPr lang="ru-RU" dirty="0" smtClean="0"/>
              <a:t> вона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покарати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Вронського</a:t>
            </a:r>
            <a:r>
              <a:rPr lang="ru-RU" dirty="0" smtClean="0"/>
              <a:t> , </a:t>
            </a:r>
            <a:r>
              <a:rPr lang="ru-RU" dirty="0" err="1" smtClean="0"/>
              <a:t>залишившись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не </a:t>
            </a:r>
          </a:p>
          <a:p>
            <a:r>
              <a:rPr lang="ru-RU" dirty="0" err="1" smtClean="0"/>
              <a:t>винуватою</a:t>
            </a:r>
            <a:r>
              <a:rPr lang="ru-RU" dirty="0" smtClean="0"/>
              <a:t> , а </a:t>
            </a:r>
            <a:r>
              <a:rPr lang="ru-RU" dirty="0" err="1" smtClean="0"/>
              <a:t>жалюгідною</a:t>
            </a:r>
            <a:r>
              <a:rPr lang="ru-RU" dirty="0" smtClean="0"/>
              <a:t> ..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xpres.ua/gfx/world/kira_-anna_kare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114" y="0"/>
            <a:ext cx="7340885" cy="3929066"/>
          </a:xfrm>
          <a:prstGeom prst="rect">
            <a:avLst/>
          </a:prstGeom>
          <a:noFill/>
        </p:spPr>
      </p:pic>
      <p:pic>
        <p:nvPicPr>
          <p:cNvPr id="24580" name="Picture 4" descr="http://www.skynet.co.ua/news/big/1191227146_train_hictory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3352"/>
            <a:ext cx="5857916" cy="428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UExQVFBUUFxgYFxcVFxgYFRcYFRcXFxUXFBQYHCggGBwlHBYVITEhJSkrLi4uFx8zODMsNygtLiwBCgoKDg0OGhAQGiwkHCQsLCwsLCwsLCwsLCwsLCwsLCwsLCwsLCwsLCwsLCwsLCwsLCwsLCwsLCwsLCwsLCwsLP/AABEIAQgAvwMBIgACEQEDEQH/xAAcAAABBQEBAQAAAAAAAAAAAAAEAAECAwUHBgj/xAA+EAABAwIDBQUGBAYCAgMBAAABAAIRAyEEEjEFQVFhcQYTIoGRBzKhscHwFEJSYjNygtHh8RUjkrJDU6IX/8QAGQEAAwEBAQAAAAAAAAAAAAAAAAECAwQF/8QAIBEBAQADAAMBAQADAAAAAAAAAAECESEDEjFBURNhcf/aAAwDAQACEQMRAD8A86zTyUGO+7IksQ+W6e2cXserA88T6qtjVe1iNgqjzIudOKmKnE/EqGIwrnFsbhvTt2e7i0eaez0vbiAN6n+MHFQpbM/ePIImnstu9x9EDVVDHDmpjG8AUU3Z9PfJRFPC0x+WfNGz1Wb+OdwhOcU86LZp02DRg9Fa2OCWz9WPg3VC++aIWnSaUWXSI0UWsT2ekWNRNOmlTpoqmxBaQZhy7fCm3Zo3vKIY1WAJDUD/APHt4k+af8Gzr5lEQmKBoOaDOCqexvBFOCGqBVBoNVcqi4q2oFXlTJ4/urIMtuVsNZYoB7LqKjFCm1EsppqbEVTakpHup1U20hwRAap5UzUhitYxSyqbQmZNarmtSa1WtagzNarmtSa1XNYg0WtVrWKTWK5lNB6KkxFMYlSpohjEqekGsUwxXNYmkcQkNKi1RLVaXjiExc3imWg72qioxGOI4qp7gmQB9NQLEVUeOaodWHAqieYYyyCqU7rTYEJUZcKaxitlNFU2JmNRDWpLhw1SgKL6LnGyQwTjvCFdPmHEJCq3ikNnTq5WM2U39RQOmGJZxVn4xqergaTGl73w1okkmAANSSuebf2s/EHLRpvbR5g5qn7nDcODfWTotnqvW43tjQpGLvPBkH1cSB6EqkduqRHhaQ6NH2bO4Fzcxg8gei50+k4aiIBMGxgFoNjc+831PApZYMHd9zzCFS6/HQKXa3FkyMOxzf2OJMb4N/i0L0+zNvUnD/se1jhqDYieNlxxrJg24g8DxCPY19QBpdmdNpmegdrrx+G+MrZ3bXGS/ju2HggEEEESCCCCDoQRqEWxi5Hg9qYnA0RSZ3jWl2dtQsa9rcxGcHXwEycsZtb3t7vsr2qbiT3T8orRYsnu6gAGYszXad5YbgXuiZyi+OxvYkOiGiShRhKh/L8UfUMKzDOkeae0XEAzAv4D1VzcA7ktBoVjWplZADcAeIUv+PHFaICeFSGZ/wAWDvTf8K06n4LUCUoDl9IIWqy4R9JqGrt+adZQzWK9jVFjUTTakuJUm6qxrFKkFa1qZqwxZ3aPaJw2HfVAkiA0HTM45RPIanotgNXgvanWcPw7ASGu71zhuJb3QaTxiT6pG8rV2jVrumtUc+NzneEHkweEeQV1J4nSfh8rrLpP3q9jz/jcoyx20wy09LUcBRcXUs7DGoa/LwJa64uDe3VeWqug203an0laP412TIdJt4uOsDjosqrYqfHjYvy5S/F1N07wF6fZOCNAtqva14Is0Phx/pPhd0XlcPUIMi8ag6f4W67ajnCLtj8uoE6w06eRH9580t5PivDljO36K2xttzzNwBbKC4RyLZBCA2dtd1Oq17SQ5pBE7iPmNxHAoZxLzv6g/ZCQwZa4GDrEEgEwJN9x3oxxxk0eWeVu3etnbRbiKDardHASP0u3tPn9FpYIeAfd1yfsptf8O4Uy7/rqGCDucfdIItO4hdcwlPK0Dh896eGXsnPGxc1qsATAKYWjCmSTpiqSSSSSDc4ohDYhiNpBUYgaqqxiNMaImk1U00TSCla6i26vaxQpahEAJqiGVcr9om1u+r90PdoEjq+PFHADT1XWMq4v21whpY2uDo5/eN5tqeIH1zDySp/jDaUadB0HyQZarqLpAvolTxOymSbD/aVSiZjeSt7ZeDBY46WJB+d+SNrbGeGUqj8uVxa0EaX4jjqsL55Lp0Twbm3l6dIi41F/7oppy3kffLgits7PNJzx+m/k7f0WO0knitMbMptnlLjdL+88VrdLfFF0+O74z9P8IalQIIkfH6bkTRq55G4G3O2vySyPFvdl8Aa2Jp0wZ8QJto1oD3k9JjzC7pSFlxb2bvc/HtDAfCDLgSAKbR4gRocxI1/bwXa6YslhNDPLcWBJJOtWJJk6ZMiKSSQQbntJVVgrqSrrFXZxhEKaKpBB0iiqblLQZS1RAQtMooIUnC5z7UqU1aEAz3b8xi0BzconS3jPmOK6MF5/ttsl9ahnpODalIPMOEtewsIqMNjBiCDxaOoWU4qOOAjrK0MJsGtUIyNmeeg5oHZ9PNUYOMfKV6TDV6bAO8qVAQdGOygee9Z55WfFYSX69FsbsniGsAzU4g2gyMwgmd/S2i9c/YDXUW0iCQ0g3j8oEfJeb7PY57v4daoWi0OLXjjEifSZXQsFUD2gris3eu6ZanHlcX2SfUF6jSRMFzZMHUG9wsP/APmwH/yX4AW9CvX7cfq41HtaNQ0wLarDwVfDOdDSWutDhUkyd9jr1Tx58LLv14ftdsQ4YNyyQTBP3osGpVDWNa3q48Tw6LrPa7D5sFWLvE5rXFrtCT+Wea5EGb7/AOd4XT47udc3kmq657GNkZaFXEmZqu7ts6ZKdyR1cf8A8Lo7AsPsJhe72fhmxB7vMf63F0/ELdatIytOnSSVIIpkikmCSASTINz2loq8QVZS0VeIWt+MJ9UUnIqk5B0UXSWbUYwopjkLTCKYE1LmlLFGKbydAx3/AKlSY1XOohwLTo4EHoRBRfhxwHsnTmvSB4fJv+F7up2aa+rnDQJBECROYRmncfL1Xl6Oz3YTGU2VBBbUyXi+rQ4cjII6wutbJIc0aLk8uV+x0+HGXlZeyuzooUWNZAcxwc6oZJdDWtyxOkMHGDJEaL0ewwQ13CTHKbx8U+JZDSdwRGygSwmNdyxm7d1vlJjOMzamxRiJDrsLXNLTIu62YEHUbkK3slTFJlKBDH94H3z5iIMONwIHGTvXrKbQVPIr9dMr5Jv48v2hwgbhKjQLBh56XOq5LgNnmpVFNgLs3hsN7iBPkT8Cu2beZmova3VzXAdYK852Q7JVKdYVi4d2G+GQZeXEG43NtPE2Tx+6gyss3Xu8DhxTpspjRjGsH9LQPorWKShTOq6ZHGsTJSkmRikkUyYOkkkUG57SFvIKFcWVtIWHRQrCy2vxhAlMXKKpIVouUXSWcai6SLYhaSMYNE1LqYRdMKik1EsCZwPjdk0q3vtBduO+2i87sSoW2O76L2VNq8vi8P3Vdw0DjmHR2vobeS5vPjzbbxXrYd42Fu8+iq2fhKoFRpqOh5MHwyyR+Qx6SCs/G1arACwNcJvJIgcbAyrsFjMQRc0r8zb4Ljl1Xd/juU3Ho8JSLGgFxeQAMzveMWlx3lSqPWXha9dxgimR+oZhHloStEttday7c2WHrl1Th2TUE311WmAhcE2SXbhYfVGLo8fI5/Ld5GhV09SrVXT1K0Zppk8JIJFJOmTBJwmShI3gqIsPvco1hZSoi3omqCy3rCAhqiqSEIuiqKyjWDqSNpoKkjqQVKFU0QxD0wiWoVFzELtrBCpTLtHUwXNPQXaeR+aKBAEkiBqTYeZ3LzW2e0BqPFGhOS5qVI94CwZT3iSQS7eAQNZUZ6105dLsDXDoB1WxhsM3gF5+k2QEfQxD9F591K65lbG2YAQtevNghTUc7ip0xAVe2y9ddauzvc8yiVm4DE5ZadCbH6FEV9qUGGH1qTTwdUaDfSxMrol45MsbsWq2alNSxDH+69jv5XNPyKk3UqpUpJJJI2RioqSZWDJJJJh4Ojp5BJ4TUTZSctmDPqC4RFIqqovG7a7QvfUNOkSxrDdwNyR+hzbhZW6bR7WptimwTmB6XKycT24aywG4+9IjgbA+i5/jsaSPeN9es6zMnqdVmOeSQLknQak9BvU7tXLHuMZ7RK59wNbzgn5lX7G7S7UxziyiWBoPiqZAGU+rjOY/tEnpqguxfYj8S4vxGYU2/kYSC48HPHujkL8wuuYLBMosaym1rGNENa0Q0dAEt8+qkuweBwDxTyVar6x/M54DZPJjRDRwFzxJWdisF3dQGLGW+tx1uNF6gNQ+Mpgjpf78lhna19JWbRai6TVU6nk6ImiscovFe1isbTUqVOUUxiMYeVUmnEdfoVmdo+zFDGMy1meIA5ajYFRk/pfGn7TIPBbNTd1CkStYz24R2i7E4rBEuYDXpDR9NpztH76Ykjq2R0WXs/tPXp3p16gOkh7vqeQseC+hqlKV57bHYvCYkk1KLcx/O2WP83sIJ85Ve39P1/leJ2F7T8RT/jxiGncYa8aXDmiDvsR5rpfZ3tVhsaP+p4D4k0n+GoBpOXeOYlcv7R+zN1FpqYV7qmW5pPjMR+x4gGODteK8U/FuGRzXEOYQ5jhZzSLgg6pzV+Iyx52Pp8lMuZdhfaY2oDTx9RjHAjLVPha6Zs/c2LXsF0xpkSLg7xoehWzE6ZOkmTn1BTJUKJsphbMHm+2GOfSpZafv1HZGxrfWBvO5c7wroOWYJ1OsDfHNbfbzaDn1zTk5KYiLe8RcyLmxFj6LzIKxraL8QJJuSOaO2Dj20qjM7WBhcA95mQ06kngLH18s1ruOiM2PhxUr0mE2c9syJEA3Go1E71Nk11WN7x3bBPyNAAAAtaPoiu9lA0yr2uXN7XTtkjSomVJ7ULQrxZEh6f4WlDKU2O7irqWHAT0xc87/AEV4CmzZrGQpSqwrGp6Z1XiN0cR81NKpoOrfmFIhMt8MHJiolRzJU5EcVUDWlzrACT0C+bscZe90zmc9w6OcSPgV2j2i7V7rCuYPfreAchEvJ4W+YXEcW9V4u20eTmIWV2z2NdoDWoOwzzLsPBZJuabibf0m3QhcTWx2S24cFiqVcaNMP503Wfbfa/UBdLlfTKSjSqBwDmmQ4Ag8QRIKlCA55hxZTKhS0VWOxjaNN1R5hrRJ+nnK2YuXdrWOGJfmABJkZRAg6Wk31WKtjaTu/fUrAGXeNwMW/LDY1gBslZBWDUkRSdBlpNt44dZQ4VjHETBiRBvuO4ph1bsXt/vqYY8w9oFjNwRIcJ3EL1bSuD4DGvo1GvaYc06ct4XYezm124ikHt8xIkHgYXN5MdOvxZ+zeYETSVFMIhgURttY4wQecetkQ0odwkEK2k6QDxH+00rgrGqDArITZ5IVt38zfmpyoVRp/MFNLZfiBCorVA0EmwCIeVz72k9osjDh6Rmo6zgDdrTqTwspveLx/wBvGdtdufia5c3+GwFjTOu8kR0XkKrpT1mniqgF1YYzGOfyZ3KkEipQoq2b6H9mW1Tidn0i4y+lNJ39EZT/AOJavVLhfsq7SHDYkUXfwsS4NP7X6Md9D5LuiQc5pusvI+0XExTpU595xcejR/cj0XoabrLwfbjE5sSG/wD1sDfN3iI+Su5biJGPTxRGW3u/LeOitqYOQHTLTw1sLyJ3H4XQIKPovBaQz3h4hJEGOREOtNtbb9FMh0A+x4ddVJtSARa4g23EEEdCCrdpVQ6q9zZDSfDOsbkOAg52LamIc5znO8Tn6k6k2v1tqtHYm2X0KmZriAT4gIuN5i0mN0jqFlAJylZuaOXV3HUdje0Wm5/d1WFsuDWPmc0nKMzQ3wE6xcDSSV7qljG6GWng8ZT/AG+K+eXfqBggzaxBFwRGhmDPJdB9n2Ie6lUNfPUYXw2rUcTlcRLsmb3iSHSeJuufyYam46MPLfldSY8HS/RRoOgkcL/+X+ZXKNvdsX0H93hz42mKjnNluggMuL3F9OG9T7OdvK5qOFdwiHPzZbMaIc5vEgNDjJP5TrvXplrav8sdfY5WucvMfiq5Y14cC0kAFhB95oc0jwwQQ4XncoYk12kh1V9spMbmkxMQL+ai0bl69NUd7vX6FVYvHsp+86+sC7vQacFy3tN2lqk1aLHkhlNxL2l+bvGVm0y1kHcSZ8o1XmauLxuFd3veEFwYJcWVG2hzGubcNcY663lVMLU3OR07tB2nLW1I8GSm58TL3ZYEEjT3hYeq5HReSH1nkl9Qm/GTJInduWntztE3ES5jTTNRobUaYJzauyGSchtE8LhAbQjKGi2UR6c+GqeGOh7bZNZ8lUkp3FRC6YwtWMmDrfdNjGk8bqsq02CqQVTovINjBFxyI+wvpzs3tQYrC0a41qMBcBueLPHk4EL5gC7N7Fds56FTDOImk7Owby2oSXdQHf8AsgBXnKCeAJ9BK5Riapc5znGS4kk8yV1Da+IbTovc7QAi2pJsAOa5Y9sKsk43iKnRqEGQY+/9qCeEjSe+f7pwyx6H4bknAQL3k9IgQes5vQKRaW9CAQfkQgkqtMAkAGWi5BtM+8OVwqQVt7P2kGB3hZMCJaCDkjUATJbmbmPmg8SGOBIkOaGhzYAG8S2NbQI5TcFPSZld9iunRkEg6bokRBkz5C3O1gVt4DtVVoUhTY1pa12Zk7jmaXZgLmWtI13zuCzMFWEQZA8MkSTaw0i9hA5IbuXDUReOQNt/mCoykq8cvxZVrlzzVlg092AQXZiAG6mDPiiBAv7oVmGxYY6m5wB7t3idIOam4w9paNbOcZOvkhW0nERIDQZuQImGl2txpMSdEVS2dmhgrUjJGZucta1rssHM4BrjLoyiSIvyV/hx6XB7er4HCtog0yaeJLMroc0toWzNZMtDiC1zjyAFwVXj+2+KxDHlrWsOdvujMAxoLu7Lne8ZAJtds6RKzdvPA7iGs7t7c3ekh1RxaQypmLXEUzlNJxbpJB3Qq3DKWve4tFLIKYBa/MGFxGS05cxcRJJh4m1xEk+rtX1McK/e1+6yubTDXEuLmEd9SNMNJAyQIbl0g2gQEFTrNDMtIhofPe0i0eEZg0OFRxGZxApuloFyQQIVOxqrGmrn8IfTLN9g4tJIMG4ygAGxJEkCSrqOGZUu2k9l4Jc9uUglxnIGDKRLBA8PhOshPWjnWfgaJe4COZ6IrHvvr5I1+JbSaWsAvad55ysivUlOdux8mg5KelqmU2aK2ZVCoJFJMUmhaew9rVMHXbWpRmAcL3BDhBBHofILPpqVUzCR/j2/bep/10m/qqfJpOi8ZimySR1Xpu3j/wCCP5z8gvLNqX+/qqy+s8fioD70Kk92nL7J5dEqupjTqmgRvm/36Sko7BPy++K08JR7xndQS9suYR+kQXCNTMkjmVlAbx6fe5auBxGQZqbnZwPLxNAIgCTcvtMEUxxREZfA9RuScpIBa1w/c0gQRO4hxMRIgpqNXwkGSI4nW3iB36XHLpGpj6ArMFSm3KC0lwBhrXN94eKwLgM1tSDzKxhMxM9L6i/+U7wp2LJAJEyJPMi9tYm4Hqp0WDL4XS6bA6PkX8NwN/w8h5zGNdYhX0cQWvzQHZtZ3ggh087ghw0IB5JKVv0y3ExPONPO59VN+GYaZcHeIasIFxecp++vG52HMaSCJa/WbF2WZscsnJrYxohHs14jX/SVmly7FPxgfSLahLnsdNM6GHiHhxi4lrTxtqgmUiU9MAKx1VJX/VrS1oi53mYid1lc/HmLW5LPzKLnI9T9v4nVrSVUXJpSTRaSkVJlLefvmovQNIpwEwU2FMJspqqobokIVyUOvQ9scSHVmgGcjb8iTp8lhN1VuMqFzy46uv6oYp1EnBNSibW3A9QdD8R6qL2HTW02B8U30gE68Em1yW5Tyj14+vqVVmIMzcRebiEBKsANCDFpB1O8idxnU81Cm6CDwVjmSCZFjf8AqEiPj6c1Sg2ngsWGuMZjSyvzMdcQWOgRO50X6qWPwBbleAMj/dI0tchwN2kAtmdLLOoVS0yOYPMEQQVq7Nx8Oa18vpnMA1ziIJBHhIIifCNdzeACqd4zs12MyCPL0Uw6df8Ac/crQqYI5shcA8izn5gMzhDQQB+YEAHjxhUYzDRJa0gCSJIJgE3mBIsIMI9bBMpRFHI4OdBByxGbKS4PgWA1yzoNSNJIQdRuU+6W30JncAZ+fmqKdQiOWnnrZSLgb6D13aeqV6qSylV4jzCplWEqDmpLRTKUJQgFCtpUhvUQYTOekc4tq1ZQxSlOAiTRW7MFc0QEmsTVXIMnvVcJKyk2UF9M95Ou7RVpJJkSm+g5vvNc3+ZpHzSSQVvSpaj7iLz8ExE6DyH0SSQaCf6pJINut2p3jGy0GowRJvmb4QGkHdFp1gi6oxWLztO4DQCYbBJAyncZAnlzSSWntaw9ZGdUjcCoh33wSSUNjvSlJJBkokpJIBFMkkkDgK1jNEkkqcKo5UuSSTKmCsaSE6S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mg1.liveinternet.ru/images/attach/c/6/89/410/89410833_20101118annakareni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99" y="642919"/>
            <a:ext cx="3869435" cy="53619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642918"/>
            <a:ext cx="4714496" cy="34778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Образ </a:t>
            </a:r>
            <a:r>
              <a:rPr lang="ru-RU" sz="2000" dirty="0" err="1"/>
              <a:t>Анни</a:t>
            </a:r>
            <a:r>
              <a:rPr lang="ru-RU" sz="2000" dirty="0"/>
              <a:t> </a:t>
            </a:r>
            <a:r>
              <a:rPr lang="ru-RU" sz="2000" dirty="0" err="1"/>
              <a:t>Кареніної</a:t>
            </a:r>
            <a:r>
              <a:rPr lang="ru-RU" sz="2000" dirty="0"/>
              <a:t> - </a:t>
            </a:r>
            <a:r>
              <a:rPr lang="ru-RU" sz="2000" dirty="0" err="1"/>
              <a:t>особливий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жінка</a:t>
            </a:r>
            <a:r>
              <a:rPr lang="ru-RU" sz="2000" dirty="0"/>
              <a:t>, яка за </a:t>
            </a:r>
            <a:r>
              <a:rPr lang="ru-RU" sz="2000" dirty="0" err="1"/>
              <a:t>соціальним</a:t>
            </a:r>
            <a:r>
              <a:rPr lang="ru-RU" sz="2000" dirty="0"/>
              <a:t> </a:t>
            </a:r>
            <a:r>
              <a:rPr lang="ru-RU" sz="2000" dirty="0" smtClean="0"/>
              <a:t>становищем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стоїть</a:t>
            </a:r>
            <a:r>
              <a:rPr lang="ru-RU" sz="2000" dirty="0"/>
              <a:t> на </a:t>
            </a:r>
            <a:r>
              <a:rPr lang="ru-RU" sz="2000" dirty="0" err="1"/>
              <a:t>вищому</a:t>
            </a:r>
            <a:r>
              <a:rPr lang="ru-RU" sz="2000" dirty="0"/>
              <a:t> </a:t>
            </a:r>
            <a:r>
              <a:rPr lang="ru-RU" sz="2000" dirty="0" err="1"/>
              <a:t>суспільному</a:t>
            </a:r>
            <a:r>
              <a:rPr lang="ru-RU" sz="2000" dirty="0"/>
              <a:t> </a:t>
            </a:r>
            <a:r>
              <a:rPr lang="ru-RU" sz="2000" dirty="0" err="1"/>
              <a:t>щаблі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Здавалось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, </a:t>
            </a:r>
            <a:r>
              <a:rPr lang="ru-RU" sz="2000" dirty="0" err="1"/>
              <a:t>чого</a:t>
            </a:r>
            <a:r>
              <a:rPr lang="ru-RU" sz="2000" dirty="0"/>
              <a:t> не </a:t>
            </a:r>
            <a:r>
              <a:rPr lang="ru-RU" sz="2000" dirty="0" err="1"/>
              <a:t>вистачало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Вона </a:t>
            </a:r>
            <a:r>
              <a:rPr lang="ru-RU" sz="2000" dirty="0" err="1"/>
              <a:t>освічена</a:t>
            </a:r>
            <a:r>
              <a:rPr lang="ru-RU" sz="2000" dirty="0"/>
              <a:t>, </a:t>
            </a:r>
            <a:r>
              <a:rPr lang="ru-RU" sz="2000" dirty="0" err="1"/>
              <a:t>вродлива</a:t>
            </a:r>
            <a:r>
              <a:rPr lang="ru-RU" sz="2000" dirty="0"/>
              <a:t>, </a:t>
            </a:r>
            <a:r>
              <a:rPr lang="ru-RU" sz="2000" dirty="0" err="1"/>
              <a:t>багата</a:t>
            </a:r>
            <a:r>
              <a:rPr lang="ru-RU" sz="2000" dirty="0"/>
              <a:t>, </a:t>
            </a:r>
            <a:r>
              <a:rPr lang="ru-RU" sz="2000" dirty="0" err="1" smtClean="0"/>
              <a:t>має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вагу в </a:t>
            </a:r>
            <a:r>
              <a:rPr lang="ru-RU" sz="2000" dirty="0" err="1"/>
              <a:t>світі</a:t>
            </a:r>
            <a:r>
              <a:rPr lang="ru-RU" sz="2000" dirty="0"/>
              <a:t>, нею </a:t>
            </a:r>
            <a:r>
              <a:rPr lang="ru-RU" sz="2000" dirty="0" err="1"/>
              <a:t>захоплюються</a:t>
            </a:r>
            <a:r>
              <a:rPr lang="ru-RU" sz="2000" dirty="0"/>
              <a:t>, до </a:t>
            </a:r>
            <a:r>
              <a:rPr lang="ru-RU" sz="2000" dirty="0" err="1" smtClean="0"/>
              <a:t>її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порад</a:t>
            </a:r>
            <a:r>
              <a:rPr lang="ru-RU" sz="2000" dirty="0"/>
              <a:t> </a:t>
            </a:r>
            <a:r>
              <a:rPr lang="ru-RU" sz="2000" dirty="0" err="1"/>
              <a:t>прислухаються</a:t>
            </a:r>
            <a:r>
              <a:rPr lang="ru-RU" sz="2000" dirty="0"/>
              <a:t>. Але вона </a:t>
            </a:r>
            <a:r>
              <a:rPr lang="ru-RU" sz="2000" dirty="0" err="1" smtClean="0"/>
              <a:t>нещасна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подружньому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, вона </a:t>
            </a:r>
            <a:r>
              <a:rPr lang="ru-RU" sz="2000" dirty="0" err="1"/>
              <a:t>самотня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сім'ї</a:t>
            </a:r>
            <a:r>
              <a:rPr lang="ru-RU" sz="2000" dirty="0"/>
              <a:t>. </a:t>
            </a:r>
            <a:r>
              <a:rPr lang="ru-RU" sz="2000" dirty="0" err="1"/>
              <a:t>Можливо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доля </a:t>
            </a:r>
            <a:r>
              <a:rPr lang="ru-RU" sz="2000" dirty="0" err="1" smtClean="0"/>
              <a:t>Анни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Креніної</a:t>
            </a:r>
            <a:r>
              <a:rPr lang="ru-RU" sz="2000" dirty="0"/>
              <a:t> </a:t>
            </a:r>
            <a:r>
              <a:rPr lang="ru-RU" sz="2000" dirty="0" err="1"/>
              <a:t>склалась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по-іншому</a:t>
            </a:r>
            <a:r>
              <a:rPr lang="ru-RU" sz="2000" dirty="0"/>
              <a:t>, </a:t>
            </a:r>
            <a:r>
              <a:rPr lang="ru-RU" sz="2000" dirty="0" err="1" smtClean="0"/>
              <a:t>якби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сім'я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щасливою</a:t>
            </a:r>
            <a:r>
              <a:rPr lang="ru-RU" sz="20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obozrevatel.ua/6/1343926/gallery/693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520448" cy="6581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42852"/>
            <a:ext cx="455220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Справжній</a:t>
            </a:r>
            <a:r>
              <a:rPr lang="ru-RU" sz="2000" dirty="0"/>
              <a:t> характер </a:t>
            </a:r>
            <a:r>
              <a:rPr lang="ru-RU" sz="2000" dirty="0" err="1"/>
              <a:t>Анни</a:t>
            </a:r>
            <a:r>
              <a:rPr lang="ru-RU" sz="2000" dirty="0"/>
              <a:t> </a:t>
            </a:r>
            <a:r>
              <a:rPr lang="ru-RU" sz="2000" dirty="0" err="1"/>
              <a:t>першою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зрозуміла</a:t>
            </a:r>
            <a:r>
              <a:rPr lang="ru-RU" sz="2000" dirty="0" smtClean="0"/>
              <a:t> </a:t>
            </a:r>
            <a:r>
              <a:rPr lang="ru-RU" sz="2000" dirty="0" err="1"/>
              <a:t>Кіті</a:t>
            </a:r>
            <a:r>
              <a:rPr lang="ru-RU" sz="2000" dirty="0"/>
              <a:t>. </a:t>
            </a:r>
            <a:r>
              <a:rPr lang="ru-RU" sz="2000" dirty="0" err="1"/>
              <a:t>Адже</a:t>
            </a:r>
            <a:r>
              <a:rPr lang="ru-RU" sz="2000" dirty="0"/>
              <a:t> Анна "не </a:t>
            </a:r>
            <a:r>
              <a:rPr lang="ru-RU" sz="2000" dirty="0" smtClean="0"/>
              <a:t>похожа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была на светскую даму". У </a:t>
            </a:r>
            <a:r>
              <a:rPr lang="ru-RU" sz="2000" dirty="0" err="1"/>
              <a:t>ній</a:t>
            </a:r>
            <a:r>
              <a:rPr lang="ru-RU" sz="2000" dirty="0"/>
              <a:t> не </a:t>
            </a:r>
            <a:endParaRPr lang="ru-RU" sz="2000" dirty="0" smtClean="0"/>
          </a:p>
          <a:p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/>
              <a:t>нічого</a:t>
            </a:r>
            <a:r>
              <a:rPr lang="ru-RU" sz="2000" dirty="0"/>
              <a:t> напускного. </a:t>
            </a:r>
            <a:r>
              <a:rPr lang="ru-RU" sz="2000" dirty="0" err="1"/>
              <a:t>Левін</a:t>
            </a:r>
            <a:r>
              <a:rPr lang="ru-RU" sz="2000" dirty="0"/>
              <a:t> </a:t>
            </a:r>
            <a:r>
              <a:rPr lang="ru-RU" sz="2000" dirty="0" err="1" smtClean="0"/>
              <a:t>також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бачить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справжній</a:t>
            </a:r>
            <a:r>
              <a:rPr lang="ru-RU" sz="2000" dirty="0"/>
              <a:t> характер: "</a:t>
            </a:r>
            <a:r>
              <a:rPr lang="ru-RU" sz="2000" dirty="0" smtClean="0"/>
              <a:t>Левин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все время любовался ею - и </a:t>
            </a:r>
            <a:r>
              <a:rPr lang="ru-RU" sz="2000" dirty="0" smtClean="0"/>
              <a:t>красотой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ее, и умом, образованностью, и </a:t>
            </a:r>
            <a:r>
              <a:rPr lang="ru-RU" sz="2000" dirty="0" smtClean="0"/>
              <a:t>вместе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простотой и задушевностью". А </a:t>
            </a:r>
            <a:r>
              <a:rPr lang="ru-RU" sz="2000" dirty="0" err="1" smtClean="0"/>
              <a:t>вну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трішнє</a:t>
            </a:r>
            <a:r>
              <a:rPr lang="ru-RU" sz="2000" dirty="0" smtClean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Анни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 smtClean="0"/>
              <a:t>сповнене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величезної</a:t>
            </a:r>
            <a:r>
              <a:rPr lang="ru-RU" sz="2000" dirty="0"/>
              <a:t> </a:t>
            </a:r>
            <a:r>
              <a:rPr lang="ru-RU" sz="2000" dirty="0" err="1"/>
              <a:t>напруги</a:t>
            </a:r>
            <a:r>
              <a:rPr lang="ru-RU" sz="2000" dirty="0"/>
              <a:t>. У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 smtClean="0"/>
              <a:t>свої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потаємні</a:t>
            </a:r>
            <a:r>
              <a:rPr lang="ru-RU" sz="2000" dirty="0"/>
              <a:t> </a:t>
            </a:r>
            <a:r>
              <a:rPr lang="ru-RU" sz="2000" dirty="0" err="1"/>
              <a:t>мрії</a:t>
            </a:r>
            <a:r>
              <a:rPr lang="ru-RU" sz="2000" dirty="0"/>
              <a:t> про </a:t>
            </a:r>
            <a:r>
              <a:rPr lang="ru-RU" sz="2000" dirty="0" err="1"/>
              <a:t>незалежність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 smtClean="0"/>
              <a:t>про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те, де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докласти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сил.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зображение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4048125" cy="4791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500042"/>
            <a:ext cx="45834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/>
              <a:t>Анна </a:t>
            </a:r>
            <a:r>
              <a:rPr lang="ru-RU" sz="2000" dirty="0" err="1" smtClean="0"/>
              <a:t>Кареніна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чарівна</a:t>
            </a:r>
            <a:r>
              <a:rPr lang="ru-RU" sz="2000" dirty="0" smtClean="0"/>
              <a:t>, правдива, </a:t>
            </a:r>
          </a:p>
          <a:p>
            <a:pPr algn="r"/>
            <a:r>
              <a:rPr lang="ru-RU" sz="2000" dirty="0" err="1" smtClean="0"/>
              <a:t>розумна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/>
              <a:t>чистого </a:t>
            </a:r>
            <a:r>
              <a:rPr lang="ru-RU" sz="2000" dirty="0" err="1" smtClean="0"/>
              <a:t>серця</a:t>
            </a:r>
            <a:r>
              <a:rPr lang="ru-RU" sz="2000" dirty="0" smtClean="0"/>
              <a:t> - </a:t>
            </a:r>
            <a:r>
              <a:rPr lang="ru-RU" sz="2000" dirty="0" err="1" smtClean="0"/>
              <a:t>виявляється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з</a:t>
            </a:r>
            <a:endParaRPr lang="ru-RU" sz="2000" dirty="0" smtClean="0"/>
          </a:p>
          <a:p>
            <a:pPr algn="r"/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жахливою</a:t>
            </a:r>
            <a:r>
              <a:rPr lang="ru-RU" sz="2000" dirty="0" smtClean="0"/>
              <a:t> -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«</a:t>
            </a:r>
            <a:r>
              <a:rPr lang="ru-RU" sz="2000" dirty="0" err="1" smtClean="0"/>
              <a:t>бісівської</a:t>
            </a:r>
            <a:r>
              <a:rPr lang="ru-RU" sz="2000" dirty="0" smtClean="0"/>
              <a:t>» </a:t>
            </a:r>
          </a:p>
          <a:p>
            <a:pPr algn="r"/>
            <a:r>
              <a:rPr lang="ru-RU" sz="2000" dirty="0" err="1" smtClean="0"/>
              <a:t>принадністю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егоїстичної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пристрастю</a:t>
            </a:r>
            <a:endParaRPr lang="ru-RU" sz="2000" dirty="0" smtClean="0"/>
          </a:p>
          <a:p>
            <a:pPr algn="r"/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неминучою</a:t>
            </a:r>
            <a:r>
              <a:rPr lang="ru-RU" sz="2000" dirty="0" smtClean="0"/>
              <a:t> неправдою, </a:t>
            </a:r>
            <a:r>
              <a:rPr lang="ru-RU" sz="2000" dirty="0" err="1" smtClean="0"/>
              <a:t>павутина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err="1" smtClean="0"/>
              <a:t>обплутує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ззовні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err="1" smtClean="0"/>
              <a:t>зсередини</a:t>
            </a:r>
            <a:r>
              <a:rPr lang="ru-RU" sz="2000" dirty="0" smtClean="0"/>
              <a:t> ...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8147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роману </a:t>
            </a:r>
            <a:r>
              <a:rPr lang="ru-RU" dirty="0" err="1" smtClean="0"/>
              <a:t>героїня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зразковою</a:t>
            </a:r>
            <a:r>
              <a:rPr lang="ru-RU" dirty="0" smtClean="0"/>
              <a:t> </a:t>
            </a:r>
            <a:r>
              <a:rPr lang="ru-RU" dirty="0" err="1" smtClean="0"/>
              <a:t>матір'ю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дружиною, </a:t>
            </a:r>
            <a:r>
              <a:rPr lang="ru-RU" dirty="0" err="1" smtClean="0"/>
              <a:t>шановною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світською</a:t>
            </a:r>
            <a:r>
              <a:rPr lang="ru-RU" dirty="0" smtClean="0"/>
              <a:t> дамою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примирителькою</a:t>
            </a:r>
            <a:r>
              <a:rPr lang="ru-RU" dirty="0" smtClean="0"/>
              <a:t> </a:t>
            </a:r>
            <a:r>
              <a:rPr lang="ru-RU" dirty="0" err="1" smtClean="0"/>
              <a:t>негараздів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Облонських</a:t>
            </a:r>
            <a:r>
              <a:rPr lang="ru-RU" dirty="0" smtClean="0"/>
              <a:t>.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Анни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Аркадіївни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наповнювала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свою роль </a:t>
            </a:r>
            <a:r>
              <a:rPr lang="ru-RU" dirty="0" err="1" smtClean="0"/>
              <a:t>люблячої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endParaRPr lang="ru-RU" dirty="0" smtClean="0"/>
          </a:p>
          <a:p>
            <a:r>
              <a:rPr lang="ru-RU" dirty="0" smtClean="0"/>
              <a:t> вона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перебільшено</a:t>
            </a:r>
            <a:r>
              <a:rPr lang="ru-RU" dirty="0" smtClean="0"/>
              <a:t> </a:t>
            </a:r>
            <a:r>
              <a:rPr lang="ru-RU" dirty="0" err="1" smtClean="0"/>
              <a:t>підкреслювала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Доллі</a:t>
            </a:r>
            <a:r>
              <a:rPr lang="ru-RU" dirty="0" smtClean="0"/>
              <a:t> </a:t>
            </a:r>
            <a:r>
              <a:rPr lang="ru-RU" dirty="0" err="1" smtClean="0"/>
              <a:t>Облонських</a:t>
            </a:r>
            <a:r>
              <a:rPr lang="ru-RU" dirty="0" smtClean="0"/>
              <a:t> </a:t>
            </a:r>
            <a:r>
              <a:rPr lang="ru-RU" dirty="0" err="1" smtClean="0"/>
              <a:t>чуйно</a:t>
            </a:r>
            <a:r>
              <a:rPr lang="ru-RU" dirty="0" smtClean="0"/>
              <a:t> </a:t>
            </a:r>
            <a:r>
              <a:rPr lang="ru-RU" dirty="0" err="1" smtClean="0"/>
              <a:t>вловлювала</a:t>
            </a:r>
            <a:endParaRPr lang="ru-RU" dirty="0" smtClean="0"/>
          </a:p>
          <a:p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Кареніних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фальшиве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А.К. 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будувалося</a:t>
            </a:r>
            <a:r>
              <a:rPr lang="ru-RU" dirty="0" smtClean="0"/>
              <a:t> на </a:t>
            </a:r>
            <a:r>
              <a:rPr lang="ru-RU" dirty="0" err="1" smtClean="0"/>
              <a:t>безумовній</a:t>
            </a:r>
            <a:r>
              <a:rPr lang="ru-RU" dirty="0" smtClean="0"/>
              <a:t> </a:t>
            </a:r>
            <a:r>
              <a:rPr lang="ru-RU" dirty="0" err="1" smtClean="0"/>
              <a:t>повазі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novostiua.net/uploads/posts/2013-01/1357222291_anna-karenina-i-roskosh-vok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56197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-im.kinopoisk.ru/im/wallpaper/9/5/6/kinopoisk.ru-Anna-Karenina-956705--w-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95" y="214290"/>
            <a:ext cx="6196005" cy="4647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14812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Вронський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зміню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ються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А.К. </a:t>
            </a:r>
          </a:p>
          <a:p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оточуючими</a:t>
            </a:r>
            <a:r>
              <a:rPr lang="ru-RU" dirty="0" smtClean="0"/>
              <a:t> : </a:t>
            </a:r>
          </a:p>
          <a:p>
            <a:r>
              <a:rPr lang="ru-RU" dirty="0" smtClean="0"/>
              <a:t>вона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терпіти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фальші</a:t>
            </a:r>
            <a:r>
              <a:rPr lang="ru-RU" dirty="0" smtClean="0"/>
              <a:t> </a:t>
            </a:r>
            <a:r>
              <a:rPr lang="ru-RU" dirty="0" err="1" smtClean="0"/>
              <a:t>світських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носин</a:t>
            </a:r>
            <a:r>
              <a:rPr lang="ru-RU" dirty="0" smtClean="0"/>
              <a:t> , </a:t>
            </a:r>
            <a:r>
              <a:rPr lang="ru-RU" dirty="0" err="1" smtClean="0"/>
              <a:t>фальші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endParaRPr lang="ru-RU" dirty="0" smtClean="0"/>
          </a:p>
          <a:p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існу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ючий</a:t>
            </a:r>
            <a:r>
              <a:rPr lang="ru-RU" dirty="0" smtClean="0"/>
              <a:t> мимо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дух </a:t>
            </a:r>
          </a:p>
          <a:p>
            <a:r>
              <a:rPr lang="ru-RU" dirty="0" smtClean="0"/>
              <a:t>обману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неправди</a:t>
            </a:r>
            <a:r>
              <a:rPr lang="ru-RU" dirty="0" smtClean="0"/>
              <a:t> </a:t>
            </a:r>
            <a:r>
              <a:rPr lang="ru-RU" dirty="0" err="1" smtClean="0"/>
              <a:t>захо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плює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все </a:t>
            </a:r>
            <a:r>
              <a:rPr lang="ru-RU" dirty="0" err="1" smtClean="0"/>
              <a:t>далі</a:t>
            </a:r>
            <a:r>
              <a:rPr lang="ru-RU" dirty="0" smtClean="0"/>
              <a:t> до </a:t>
            </a:r>
          </a:p>
          <a:p>
            <a:r>
              <a:rPr lang="ru-RU" dirty="0" err="1" smtClean="0"/>
              <a:t>падіння</a:t>
            </a:r>
            <a:r>
              <a:rPr lang="ru-RU" dirty="0" smtClean="0"/>
              <a:t> . </a:t>
            </a:r>
            <a:r>
              <a:rPr lang="ru-RU" dirty="0" err="1" smtClean="0"/>
              <a:t>Зблизившись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Вронський</a:t>
            </a:r>
            <a:r>
              <a:rPr lang="ru-RU" dirty="0" smtClean="0"/>
              <a:t> , А.К. </a:t>
            </a:r>
          </a:p>
          <a:p>
            <a:r>
              <a:rPr lang="ru-RU" dirty="0" err="1" smtClean="0"/>
              <a:t>усвідомлює</a:t>
            </a:r>
            <a:r>
              <a:rPr lang="ru-RU" dirty="0" smtClean="0"/>
              <a:t> себе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злочинницею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виявленого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великодушності</a:t>
            </a:r>
            <a:r>
              <a:rPr lang="ru-RU" dirty="0" smtClean="0"/>
              <a:t> , особливо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отриманого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післяпологової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прощення</a:t>
            </a:r>
            <a:r>
              <a:rPr lang="ru-RU" dirty="0" smtClean="0"/>
              <a:t> , А.К.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ненавидіти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, </a:t>
            </a:r>
            <a:r>
              <a:rPr lang="ru-RU" dirty="0" err="1" smtClean="0"/>
              <a:t>болісно</a:t>
            </a:r>
            <a:r>
              <a:rPr lang="ru-RU" dirty="0" smtClean="0"/>
              <a:t> </a:t>
            </a:r>
            <a:r>
              <a:rPr lang="ru-RU" dirty="0" err="1" smtClean="0"/>
              <a:t>відчуваючи</a:t>
            </a:r>
            <a:r>
              <a:rPr lang="ru-RU" dirty="0" smtClean="0"/>
              <a:t> свою </a:t>
            </a:r>
            <a:r>
              <a:rPr lang="ru-RU" dirty="0" err="1" smtClean="0"/>
              <a:t>провину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усвідомлюючи</a:t>
            </a:r>
            <a:r>
              <a:rPr lang="ru-RU" dirty="0" smtClean="0"/>
              <a:t> </a:t>
            </a:r>
            <a:r>
              <a:rPr lang="ru-RU" dirty="0" err="1" smtClean="0"/>
              <a:t>моральну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929198"/>
            <a:ext cx="8836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Анна </a:t>
            </a:r>
            <a:r>
              <a:rPr lang="ru-RU" dirty="0" err="1"/>
              <a:t>зреклась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звичного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. "Всё ложь, всё обман, всё зло", - </a:t>
            </a:r>
            <a:r>
              <a:rPr lang="ru-RU" dirty="0" smtClean="0"/>
              <a:t>говорить</a:t>
            </a:r>
          </a:p>
          <a:p>
            <a:r>
              <a:rPr lang="ru-RU" dirty="0" smtClean="0"/>
              <a:t> </a:t>
            </a:r>
            <a:r>
              <a:rPr lang="ru-RU" dirty="0"/>
              <a:t>вона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вирішено</a:t>
            </a:r>
            <a:r>
              <a:rPr lang="ru-RU" dirty="0"/>
              <a:t> негативно,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вбило </a:t>
            </a:r>
            <a:r>
              <a:rPr lang="ru-RU" dirty="0" err="1"/>
              <a:t>її</a:t>
            </a:r>
            <a:r>
              <a:rPr lang="ru-RU" dirty="0"/>
              <a:t> волю </a:t>
            </a:r>
            <a:r>
              <a:rPr lang="ru-RU" dirty="0" smtClean="0"/>
              <a:t>до</a:t>
            </a:r>
          </a:p>
          <a:p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. Вона </a:t>
            </a:r>
            <a:r>
              <a:rPr lang="ru-RU" dirty="0" err="1"/>
              <a:t>втратила</a:t>
            </a:r>
            <a:r>
              <a:rPr lang="ru-RU" dirty="0"/>
              <a:t> </a:t>
            </a:r>
            <a:r>
              <a:rPr lang="ru-RU" dirty="0" err="1"/>
              <a:t>моральну</a:t>
            </a:r>
            <a:r>
              <a:rPr lang="ru-RU" dirty="0"/>
              <a:t> опору. </a:t>
            </a:r>
          </a:p>
        </p:txBody>
      </p:sp>
      <p:pic>
        <p:nvPicPr>
          <p:cNvPr id="20482" name="Picture 2" descr="http://rubtsov.penza.com.ru/stebalo/pict/anna_karenina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44992" cy="477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285728"/>
            <a:ext cx="42216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У </a:t>
            </a:r>
            <a:r>
              <a:rPr lang="ru-RU" dirty="0" err="1" smtClean="0"/>
              <a:t>Анні</a:t>
            </a:r>
            <a:r>
              <a:rPr lang="ru-RU" dirty="0" smtClean="0"/>
              <a:t> </a:t>
            </a:r>
            <a:r>
              <a:rPr lang="ru-RU" dirty="0" err="1" smtClean="0"/>
              <a:t>змішалися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сором,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Сором 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незвичайне</a:t>
            </a:r>
            <a:r>
              <a:rPr lang="ru-RU" dirty="0" smtClean="0"/>
              <a:t> поло-</a:t>
            </a:r>
          </a:p>
          <a:p>
            <a:pPr algn="r"/>
            <a:r>
              <a:rPr lang="ru-RU" dirty="0" err="1" smtClean="0"/>
              <a:t>ження</a:t>
            </a:r>
            <a:r>
              <a:rPr lang="ru-RU" dirty="0" smtClean="0"/>
              <a:t>, </a:t>
            </a:r>
            <a:r>
              <a:rPr lang="ru-RU" dirty="0" err="1" smtClean="0"/>
              <a:t>жах</a:t>
            </a:r>
            <a:r>
              <a:rPr lang="ru-RU" dirty="0" smtClean="0"/>
              <a:t> перед </a:t>
            </a:r>
            <a:r>
              <a:rPr lang="ru-RU" dirty="0" err="1" smtClean="0"/>
              <a:t>невідомим</a:t>
            </a:r>
            <a:r>
              <a:rPr lang="ru-RU" dirty="0" smtClean="0"/>
              <a:t>, </a:t>
            </a:r>
            <a:r>
              <a:rPr lang="ru-RU" dirty="0" err="1" smtClean="0"/>
              <a:t>перед</a:t>
            </a:r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примарною</a:t>
            </a:r>
            <a:r>
              <a:rPr lang="ru-RU" dirty="0" smtClean="0"/>
              <a:t> </a:t>
            </a:r>
            <a:r>
              <a:rPr lang="ru-RU" dirty="0" err="1" smtClean="0"/>
              <a:t>караючої</a:t>
            </a:r>
            <a:r>
              <a:rPr lang="ru-RU" dirty="0" smtClean="0"/>
              <a:t> «</a:t>
            </a:r>
            <a:r>
              <a:rPr lang="ru-RU" dirty="0" err="1" smtClean="0"/>
              <a:t>дійсністю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, насолоди </a:t>
            </a:r>
            <a:r>
              <a:rPr lang="ru-RU" dirty="0" err="1" smtClean="0"/>
              <a:t>повнотою</a:t>
            </a:r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. Але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не </a:t>
            </a:r>
            <a:r>
              <a:rPr lang="ru-RU" dirty="0" err="1" smtClean="0"/>
              <a:t>міг</a:t>
            </a:r>
            <a:endParaRPr lang="ru-RU" dirty="0" smtClean="0"/>
          </a:p>
          <a:p>
            <a:pPr algn="r"/>
            <a:r>
              <a:rPr lang="ru-RU" dirty="0" smtClean="0"/>
              <a:t> бути </a:t>
            </a:r>
            <a:r>
              <a:rPr lang="ru-RU" dirty="0" err="1" smtClean="0"/>
              <a:t>спокійним</a:t>
            </a:r>
            <a:r>
              <a:rPr lang="ru-RU" dirty="0" smtClean="0"/>
              <a:t>. </a:t>
            </a:r>
            <a:r>
              <a:rPr lang="ru-RU" dirty="0" err="1" smtClean="0"/>
              <a:t>Згубник</a:t>
            </a:r>
            <a:r>
              <a:rPr lang="ru-RU" dirty="0" smtClean="0"/>
              <a:t> нового </a:t>
            </a:r>
            <a:r>
              <a:rPr lang="ru-RU" dirty="0" err="1" smtClean="0"/>
              <a:t>життя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став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бурхливий</a:t>
            </a:r>
            <a:r>
              <a:rPr lang="ru-RU" dirty="0" smtClean="0"/>
              <a:t> «</a:t>
            </a:r>
            <a:r>
              <a:rPr lang="ru-RU" dirty="0" err="1" smtClean="0"/>
              <a:t>потік</a:t>
            </a:r>
            <a:r>
              <a:rPr lang="ru-RU" dirty="0" smtClean="0"/>
              <a:t>» в </a:t>
            </a:r>
          </a:p>
          <a:p>
            <a:pPr algn="r"/>
            <a:r>
              <a:rPr lang="ru-RU" dirty="0" smtClean="0"/>
              <a:t>«</a:t>
            </a:r>
            <a:r>
              <a:rPr lang="ru-RU" dirty="0" err="1" smtClean="0"/>
              <a:t>узаконені</a:t>
            </a:r>
            <a:r>
              <a:rPr lang="ru-RU" dirty="0" smtClean="0"/>
              <a:t>» рамки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вбивав </a:t>
            </a:r>
          </a:p>
          <a:p>
            <a:pPr algn="r"/>
            <a:r>
              <a:rPr lang="ru-RU" dirty="0" smtClean="0"/>
              <a:t>Анну.</a:t>
            </a:r>
            <a:endParaRPr lang="ru-RU" dirty="0"/>
          </a:p>
        </p:txBody>
      </p:sp>
      <p:pic>
        <p:nvPicPr>
          <p:cNvPr id="5" name="Picture 4" descr="Изображение 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751387" cy="674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214290"/>
            <a:ext cx="35889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винна</a:t>
            </a:r>
            <a:r>
              <a:rPr lang="ru-RU" sz="2000" dirty="0" smtClean="0"/>
              <a:t> Анна? Лев </a:t>
            </a:r>
            <a:r>
              <a:rPr lang="ru-RU" sz="2000" dirty="0" err="1" smtClean="0"/>
              <a:t>Микола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йович</a:t>
            </a:r>
            <a:r>
              <a:rPr lang="ru-RU" sz="2000" dirty="0" smtClean="0"/>
              <a:t> наводить думку </a:t>
            </a:r>
          </a:p>
          <a:p>
            <a:r>
              <a:rPr lang="ru-RU" sz="2000" dirty="0" err="1" smtClean="0"/>
              <a:t>дитини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Син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«Вона не </a:t>
            </a:r>
            <a:r>
              <a:rPr lang="ru-RU" sz="2000" dirty="0" err="1" smtClean="0"/>
              <a:t>винна</a:t>
            </a:r>
            <a:r>
              <a:rPr lang="ru-RU" sz="2000" dirty="0" smtClean="0"/>
              <a:t>, а просто 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боїться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(батька) </a:t>
            </a:r>
            <a:r>
              <a:rPr lang="ru-RU" sz="2000" dirty="0" err="1" smtClean="0"/>
              <a:t>і</a:t>
            </a:r>
            <a:r>
              <a:rPr lang="ru-RU" sz="2000" dirty="0" smtClean="0"/>
              <a:t> со-</a:t>
            </a:r>
          </a:p>
          <a:p>
            <a:r>
              <a:rPr lang="ru-RU" sz="2000" dirty="0" err="1" smtClean="0"/>
              <a:t>Ромиться</a:t>
            </a:r>
            <a:r>
              <a:rPr lang="ru-RU" sz="2000" dirty="0" smtClean="0"/>
              <a:t>  </a:t>
            </a:r>
            <a:r>
              <a:rPr lang="ru-RU" sz="2000" dirty="0" err="1" smtClean="0"/>
              <a:t>чогось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думка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, так як</a:t>
            </a:r>
          </a:p>
          <a:p>
            <a:r>
              <a:rPr lang="ru-RU" sz="2000" dirty="0" err="1" smtClean="0"/>
              <a:t>відомо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для Толстого </a:t>
            </a:r>
            <a:r>
              <a:rPr lang="ru-RU" sz="2000" dirty="0" err="1" smtClean="0"/>
              <a:t>діти</a:t>
            </a:r>
            <a:endParaRPr lang="ru-RU" sz="2000" dirty="0" smtClean="0"/>
          </a:p>
          <a:p>
            <a:r>
              <a:rPr lang="ru-RU" sz="2000" dirty="0" smtClean="0"/>
              <a:t> - </a:t>
            </a:r>
            <a:r>
              <a:rPr lang="ru-RU" sz="2000" dirty="0" err="1" smtClean="0"/>
              <a:t>ідеал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досконалості</a:t>
            </a:r>
            <a:r>
              <a:rPr lang="ru-RU" sz="2000" dirty="0" smtClean="0"/>
              <a:t>,  вони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чуйно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реагують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фальш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 часто </a:t>
            </a:r>
            <a:r>
              <a:rPr lang="ru-RU" sz="2000" dirty="0" err="1" smtClean="0"/>
              <a:t>служать</a:t>
            </a:r>
            <a:r>
              <a:rPr lang="ru-RU" sz="2000" dirty="0" smtClean="0"/>
              <a:t> барометром у </a:t>
            </a:r>
          </a:p>
          <a:p>
            <a:r>
              <a:rPr lang="ru-RU" sz="2000" dirty="0" err="1" smtClean="0"/>
              <a:t>відносинах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дорослими</a:t>
            </a:r>
            <a:endParaRPr lang="ru-RU" sz="2000" dirty="0"/>
          </a:p>
        </p:txBody>
      </p:sp>
      <p:pic>
        <p:nvPicPr>
          <p:cNvPr id="5" name="Picture 4" descr="Изображение 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5428667" cy="583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743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2014-01-26T16:08:11Z</dcterms:created>
  <dcterms:modified xsi:type="dcterms:W3CDTF">2014-01-26T17:06:05Z</dcterms:modified>
</cp:coreProperties>
</file>