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9" autoAdjust="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A9286-D78A-4AFB-AC68-E10D3B4EC35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A6C03-2DF7-4439-B57F-9C83BC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56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A6C03-2DF7-4439-B57F-9C83BC8C413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56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727B73-9C43-4C07-90A4-32E9304F6A1D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ED9484D-8522-467B-A44D-D2FB60F70B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ikavo.com.ua/tsikavi-fakty-pro-vodu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4320480"/>
          </a:xfrm>
        </p:spPr>
        <p:txBody>
          <a:bodyPr/>
          <a:lstStyle/>
          <a:p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tooltip="Цікаві факти про воду"/>
              </a:rPr>
              <a:t>Цікаві</a:t>
            </a:r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tooltip="Цікаві факти про воду"/>
              </a:rPr>
              <a:t> </a:t>
            </a:r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tooltip="Цікаві факти про воду"/>
              </a:rPr>
              <a:t>факти</a:t>
            </a:r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tooltip="Цікаві факти про воду"/>
              </a:rPr>
              <a:t> </a:t>
            </a:r>
            <a:r>
              <a:rPr lang="ru-RU" sz="80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tooltip="Цікаві факти про воду"/>
              </a:rPr>
              <a:t>про воду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27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92896"/>
            <a:ext cx="5085509" cy="35998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Вода – це основний розчинник в людському організмі. З її допомогою переносяться всі корисні речовини, вона ж виводить з організму шлаки та шкідливі речовини. У водних розчинах відбуваються всі хімічні реакції в нашому організмі.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7575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588" y="2674938"/>
            <a:ext cx="5230762" cy="3451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Середньостатистична людина, користуючись водопровідною водою, за своє життя пропускає через організм від 80 кг до 100 кг хімічного бруду. І саме тому так важливо бути впевненим в якості води, яку ви вживаєте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560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80928"/>
            <a:ext cx="5568802" cy="347069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У складі мантії Землі води міститься в 10-12 разів більше, ніж у Світовому океані.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8449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708920"/>
            <a:ext cx="5534893" cy="28227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Вживання кофеїну й алкоголю призводить до обезводнення. На кожну випиту чашку кави або порцію алкоголю треба додатково випити склянку води.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0061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394" y="2743200"/>
            <a:ext cx="3105150" cy="3314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700" dirty="0" smtClean="0"/>
              <a:t>Морська вода замерзає при температурі -1,9 градуса Цельсія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27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19" y="2957513"/>
            <a:ext cx="4762500" cy="2886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Вода відбиває 5% сонячних променів, у той час як сніг – близько 85%. Під лід океану проникає тільки 2% сонячного світла.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5831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277200" cy="470184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322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52" y="2674938"/>
            <a:ext cx="4601633" cy="34512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Ми ніколи не будемо мати більше води, ніж маємо зараз.</a:t>
            </a:r>
            <a:br>
              <a:rPr lang="uk-UA" sz="2700" dirty="0" smtClean="0"/>
            </a:br>
            <a:r>
              <a:rPr lang="uk-UA" sz="2700" dirty="0" smtClean="0"/>
              <a:t>Щодня з поверхні Землі випаровується близько трильйона тонн вод</a:t>
            </a:r>
            <a:r>
              <a:rPr lang="ru-RU" sz="2700" dirty="0" smtClean="0"/>
              <a:t>и</a:t>
            </a:r>
            <a:r>
              <a:rPr lang="ru-RU" sz="2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6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52956"/>
            <a:ext cx="5112568" cy="35123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 Вода – єдина субстанція, яка зустрічається в природі в трьох формах: твердій (лід), рідкій і у вигляді газу.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4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564904"/>
            <a:ext cx="5676999" cy="35381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>80% земної поверхні вкриті водою.</a:t>
            </a:r>
            <a:br>
              <a:rPr lang="uk-UA" sz="2700" dirty="0" smtClean="0"/>
            </a:br>
            <a:r>
              <a:rPr lang="uk-UA" sz="2700" dirty="0" smtClean="0"/>
              <a:t>3% води на землі прісні; більша частина прісної води зберігається у замерзлому стані в льодовиках.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66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50" y="2674938"/>
            <a:ext cx="5176837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2082560"/>
          </a:xfrm>
        </p:spPr>
        <p:txBody>
          <a:bodyPr>
            <a:noAutofit/>
          </a:bodyPr>
          <a:lstStyle/>
          <a:p>
            <a:r>
              <a:rPr lang="uk-UA" sz="2400" dirty="0" smtClean="0"/>
              <a:t>Середньостатистична людина складається з води на 50-80%. Ембріон людини складається з води на 95%, дитина на 70-80%, а доросла людина на 50-70%, тобто з віком людина всихає, організм людини </a:t>
            </a:r>
            <a:r>
              <a:rPr lang="uk-UA" sz="2400" dirty="0" err="1" smtClean="0"/>
              <a:t>зашлаковується</a:t>
            </a:r>
            <a:r>
              <a:rPr lang="uk-UA" sz="2400" dirty="0" smtClean="0"/>
              <a:t> і разом зі </a:t>
            </a:r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зменшенням частки води </a:t>
            </a:r>
            <a:r>
              <a:rPr lang="uk-UA" sz="2400" dirty="0" smtClean="0"/>
              <a:t>в організмі приходять хвороби і </a:t>
            </a:r>
            <a:r>
              <a:rPr lang="uk-UA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старість.</a:t>
            </a:r>
            <a:endParaRPr lang="uk-UA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1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5545836" cy="34563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Кров людини на 83% складається з води.</a:t>
            </a:r>
            <a:br>
              <a:rPr lang="uk-UA" sz="2400" dirty="0" smtClean="0"/>
            </a:br>
            <a:r>
              <a:rPr lang="uk-UA" sz="2400" dirty="0" smtClean="0"/>
              <a:t>Кавун на 93% складається з води.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971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64904"/>
            <a:ext cx="5992546" cy="335582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 </a:t>
            </a:r>
            <a:r>
              <a:rPr lang="uk-UA" sz="2400" dirty="0" smtClean="0"/>
              <a:t>найглибшій точці світового океану (</a:t>
            </a:r>
            <a:r>
              <a:rPr lang="uk-UA" sz="2400" dirty="0" err="1" smtClean="0"/>
              <a:t>Маріанський</a:t>
            </a:r>
            <a:r>
              <a:rPr lang="uk-UA" sz="2400" dirty="0" smtClean="0"/>
              <a:t> жолоб</a:t>
            </a:r>
            <a:r>
              <a:rPr lang="uk-UA" sz="2400" dirty="0" smtClean="0">
                <a:solidFill>
                  <a:schemeClr val="bg1"/>
                </a:solidFill>
              </a:rPr>
              <a:t>, 11034 м.) кинутій у воду залізній кульці потрібно </a:t>
            </a:r>
            <a:r>
              <a:rPr lang="uk-UA" sz="2400" dirty="0" smtClean="0"/>
              <a:t>більше години, щоб досягти океанського дна.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809903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77" y="2636912"/>
            <a:ext cx="3356009" cy="34892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Недалеко від села </a:t>
            </a:r>
            <a:r>
              <a:rPr lang="uk-UA" sz="2400" dirty="0" err="1" smtClean="0"/>
              <a:t>Кергалан</a:t>
            </a:r>
            <a:r>
              <a:rPr lang="uk-UA" sz="2400" dirty="0" smtClean="0"/>
              <a:t> в Азербайджані є горюча вода. Від сірника вода спалахує блакитним полум’ям через наявність у її складі метану.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304949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094" y="2828925"/>
            <a:ext cx="4857750" cy="3143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dirty="0" smtClean="0"/>
              <a:t>Забруднені підземні води  очищаються протягом декількох тисячоліть.</a:t>
            </a:r>
            <a:br>
              <a:rPr lang="uk-UA" sz="2400" dirty="0" smtClean="0"/>
            </a:br>
            <a:r>
              <a:rPr lang="uk-UA" sz="2400" dirty="0" smtClean="0"/>
              <a:t>Людина може обходитися 30 діб без їжі і менше тижня без води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233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270</Words>
  <Application>Microsoft Office PowerPoint</Application>
  <PresentationFormat>Экран (4:3)</PresentationFormat>
  <Paragraphs>17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Цікаві факти про воду </vt:lpstr>
      <vt:lpstr>Ми ніколи не будемо мати більше води, ніж маємо зараз. Щодня з поверхні Землі випаровується близько трильйона тонн води. </vt:lpstr>
      <vt:lpstr> Вода – єдина субстанція, яка зустрічається в природі в трьох формах: твердій (лід), рідкій і у вигляді газу.</vt:lpstr>
      <vt:lpstr>80% земної поверхні вкриті водою. 3% води на землі прісні; більша частина прісної води зберігається у замерзлому стані в льодовиках. </vt:lpstr>
      <vt:lpstr>Середньостатистична людина складається з води на 50-80%. Ембріон людини складається з води на 95%, дитина на 70-80%, а доросла людина на 50-70%, тобто з віком людина всихає, організм людини зашлаковується і разом зі зменшенням частки води в організмі приходять хвороби і старість.</vt:lpstr>
      <vt:lpstr>Кров людини на 83% складається з води. Кавун на 93% складається з води. </vt:lpstr>
      <vt:lpstr>У найглибшій точці світового океану (Маріанський жолоб, 11034 м.) кинутій у воду залізній кульці потрібно більше години, щоб досягти океанського дна.</vt:lpstr>
      <vt:lpstr>Недалеко від села Кергалан в Азербайджані є горюча вода. Від сірника вода спалахує блакитним полум’ям через наявність у її складі метану.</vt:lpstr>
      <vt:lpstr>Забруднені підземні води  очищаються протягом декількох тисячоліть. Людина може обходитися 30 діб без їжі і менше тижня без води. </vt:lpstr>
      <vt:lpstr>Вода – це основний розчинник в людському організмі. З її допомогою переносяться всі корисні речовини, вона ж виводить з організму шлаки та шкідливі речовини. У водних розчинах відбуваються всі хімічні реакції в нашому організмі.</vt:lpstr>
      <vt:lpstr>Середньостатистична людина, користуючись водопровідною водою, за своє життя пропускає через організм від 80 кг до 100 кг хімічного бруду. І саме тому так важливо бути впевненим в якості води, яку ви вживаєте.</vt:lpstr>
      <vt:lpstr>У складі мантії Землі води міститься в 10-12 разів більше, ніж у Світовому океані.</vt:lpstr>
      <vt:lpstr>Вживання кофеїну й алкоголю призводить до обезводнення. На кожну випиту чашку кави або порцію алкоголю треба додатково випити склянку води.</vt:lpstr>
      <vt:lpstr>Морська вода замерзає при температурі -1,9 градуса Цельсія.</vt:lpstr>
      <vt:lpstr>Вода відбиває 5% сонячних променів, у той час як сніг – близько 85%. Під лід океану проникає тільки 2% сонячного світла.</vt:lpstr>
      <vt:lpstr>Дякую за увагу)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Цікаві факти про воду </dc:title>
  <dc:creator>User</dc:creator>
  <cp:lastModifiedBy>User</cp:lastModifiedBy>
  <cp:revision>5</cp:revision>
  <dcterms:created xsi:type="dcterms:W3CDTF">2013-10-10T16:35:36Z</dcterms:created>
  <dcterms:modified xsi:type="dcterms:W3CDTF">2013-10-10T17:27:50Z</dcterms:modified>
</cp:coreProperties>
</file>