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1498-994D-4239-BF5B-D90FBEBA696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1203-9693-4396-A384-16B46001C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1498-994D-4239-BF5B-D90FBEBA696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1203-9693-4396-A384-16B46001C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9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1498-994D-4239-BF5B-D90FBEBA696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1203-9693-4396-A384-16B46001C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0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1498-994D-4239-BF5B-D90FBEBA696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1203-9693-4396-A384-16B46001C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2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1498-994D-4239-BF5B-D90FBEBA696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1203-9693-4396-A384-16B46001C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1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1498-994D-4239-BF5B-D90FBEBA696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1203-9693-4396-A384-16B46001C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0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1498-994D-4239-BF5B-D90FBEBA696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1203-9693-4396-A384-16B46001C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2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1498-994D-4239-BF5B-D90FBEBA696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1203-9693-4396-A384-16B46001C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9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1498-994D-4239-BF5B-D90FBEBA696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1203-9693-4396-A384-16B46001C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0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1498-994D-4239-BF5B-D90FBEBA696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1203-9693-4396-A384-16B46001C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0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1498-994D-4239-BF5B-D90FBEBA696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1203-9693-4396-A384-16B46001C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C1498-994D-4239-BF5B-D90FBEBA696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41203-9693-4396-A384-16B46001C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8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-19050" y="0"/>
            <a:ext cx="3867150" cy="11382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0" y="5257800"/>
            <a:ext cx="1524000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9176" y="2752725"/>
            <a:ext cx="1069657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Климат Северной Америки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5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4491" y="348649"/>
            <a:ext cx="8627076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7544" y="2183970"/>
            <a:ext cx="10209770" cy="385024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Количество Солнечной радиации;</a:t>
            </a:r>
          </a:p>
          <a:p>
            <a:r>
              <a:rPr lang="ru-RU" sz="3200" dirty="0" smtClean="0"/>
              <a:t>Циркуляция воздушных масс;</a:t>
            </a:r>
          </a:p>
          <a:p>
            <a:r>
              <a:rPr lang="ru-RU" sz="3200" dirty="0" smtClean="0"/>
              <a:t>Характер подстилающей поверхности.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1830" y="544096"/>
            <a:ext cx="947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Климатообразующие факторы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28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360" y="93277"/>
            <a:ext cx="7267832" cy="72227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Циркуляция воздушных масс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97" y="815547"/>
            <a:ext cx="4679958" cy="5939349"/>
          </a:xfrm>
        </p:spPr>
      </p:pic>
    </p:spTree>
    <p:extLst>
      <p:ext uri="{BB962C8B-B14F-4D97-AF65-F5344CB8AC3E}">
        <p14:creationId xmlns:p14="http://schemas.microsoft.com/office/powerpoint/2010/main" val="40883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11353800" y="-1"/>
            <a:ext cx="838200" cy="3194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3200" cy="39624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86" y="0"/>
            <a:ext cx="5995011" cy="39624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83" y="3179805"/>
            <a:ext cx="5857866" cy="36781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0808" y="3039070"/>
            <a:ext cx="262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торнадо</a:t>
            </a:r>
            <a:endParaRPr lang="ru-RU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61649" y="2208074"/>
            <a:ext cx="50999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Тропический циклон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4906" y="5934670"/>
            <a:ext cx="2213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Ураган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0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8050" y="57665"/>
            <a:ext cx="1123950" cy="49478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46" y="720932"/>
            <a:ext cx="4464908" cy="6075349"/>
          </a:xfrm>
        </p:spPr>
      </p:pic>
      <p:sp>
        <p:nvSpPr>
          <p:cNvPr id="7" name="Прямоугольник 6"/>
          <p:cNvSpPr/>
          <p:nvPr/>
        </p:nvSpPr>
        <p:spPr>
          <a:xfrm>
            <a:off x="309168" y="-156608"/>
            <a:ext cx="11630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Характер подстилающей поверхности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324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90616"/>
            <a:ext cx="10515600" cy="71038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Климатический пояса и типы климата</a:t>
            </a:r>
            <a:endParaRPr lang="ru-RU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6" y="801001"/>
            <a:ext cx="7362398" cy="6024896"/>
          </a:xfrm>
        </p:spPr>
      </p:pic>
    </p:spTree>
    <p:extLst>
      <p:ext uri="{BB962C8B-B14F-4D97-AF65-F5344CB8AC3E}">
        <p14:creationId xmlns:p14="http://schemas.microsoft.com/office/powerpoint/2010/main" val="66868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32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Циркуляция воздушных масс</vt:lpstr>
      <vt:lpstr>Презентация PowerPoint</vt:lpstr>
      <vt:lpstr>Презентация PowerPoint</vt:lpstr>
      <vt:lpstr>Климатический пояса и типы климата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 Северной Америки</dc:title>
  <dc:creator>Elen</dc:creator>
  <cp:lastModifiedBy>Elen</cp:lastModifiedBy>
  <cp:revision>6</cp:revision>
  <dcterms:created xsi:type="dcterms:W3CDTF">2014-03-07T04:23:23Z</dcterms:created>
  <dcterms:modified xsi:type="dcterms:W3CDTF">2014-03-07T04:45:25Z</dcterms:modified>
</cp:coreProperties>
</file>