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D1FF4AC-D113-4E66-BF44-CBD6214B8766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4346-9DCF-47B5-A953-8EE841A2E3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F4AC-D113-4E66-BF44-CBD6214B8766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4346-9DCF-47B5-A953-8EE841A2E3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F4AC-D113-4E66-BF44-CBD6214B8766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4346-9DCF-47B5-A953-8EE841A2E3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F4AC-D113-4E66-BF44-CBD6214B8766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4346-9DCF-47B5-A953-8EE841A2E31F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F4AC-D113-4E66-BF44-CBD6214B8766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4346-9DCF-47B5-A953-8EE841A2E31F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F4AC-D113-4E66-BF44-CBD6214B8766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4346-9DCF-47B5-A953-8EE841A2E31F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F4AC-D113-4E66-BF44-CBD6214B8766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4346-9DCF-47B5-A953-8EE841A2E3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F4AC-D113-4E66-BF44-CBD6214B8766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4346-9DCF-47B5-A953-8EE841A2E31F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F4AC-D113-4E66-BF44-CBD6214B8766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4346-9DCF-47B5-A953-8EE841A2E3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F4AC-D113-4E66-BF44-CBD6214B8766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4346-9DCF-47B5-A953-8EE841A2E31F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F4AC-D113-4E66-BF44-CBD6214B8766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4346-9DCF-47B5-A953-8EE841A2E3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D1FF4AC-D113-4E66-BF44-CBD6214B8766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184346-9DCF-47B5-A953-8EE841A2E31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Вольфганг Амадей </a:t>
            </a:r>
            <a:r>
              <a:rPr lang="uk-UA" dirty="0" smtClean="0"/>
              <a:t>Моцарт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</a:t>
            </a:r>
            <a:r>
              <a:rPr lang="uk-UA" dirty="0" err="1" smtClean="0"/>
              <a:t>Гнатушко</a:t>
            </a:r>
            <a:r>
              <a:rPr lang="uk-UA" dirty="0" smtClean="0"/>
              <a:t> Софія, 7-А</a:t>
            </a:r>
            <a:endParaRPr lang="uk-UA" dirty="0"/>
          </a:p>
        </p:txBody>
      </p:sp>
      <p:pic>
        <p:nvPicPr>
          <p:cNvPr id="4" name="Rekviem_Mocarta_Lacrimosa_dies_illa_(vashsound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9712" y="188640"/>
            <a:ext cx="232792" cy="2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0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 algn="ctr">
              <a:buNone/>
            </a:pPr>
            <a:r>
              <a:rPr lang="uk-UA" dirty="0"/>
              <a:t>Останній рік життя Моцарта, до того, як хвороба остаточно вразила його, був роком величезної продуктивності і особистого відновлення. У цей період Моцарт написав дуже багато музики, включаючи деякі з його найкращих робіт: опера «Чарівна флейта», фінальний фортепіанний </a:t>
            </a:r>
            <a:r>
              <a:rPr lang="uk-UA" dirty="0" smtClean="0"/>
              <a:t>концерт, </a:t>
            </a:r>
            <a:r>
              <a:rPr lang="uk-UA" dirty="0"/>
              <a:t>концерт для </a:t>
            </a:r>
            <a:r>
              <a:rPr lang="uk-UA" dirty="0" smtClean="0"/>
              <a:t>кларнета, </a:t>
            </a:r>
            <a:r>
              <a:rPr lang="uk-UA" dirty="0"/>
              <a:t>останній з чудової серії струнних </a:t>
            </a:r>
            <a:r>
              <a:rPr lang="uk-UA" dirty="0" smtClean="0"/>
              <a:t>квінтетів, </a:t>
            </a:r>
            <a:r>
              <a:rPr lang="uk-UA" dirty="0"/>
              <a:t>мотет «</a:t>
            </a:r>
            <a:r>
              <a:rPr lang="en-US" dirty="0"/>
              <a:t>Ave </a:t>
            </a:r>
            <a:r>
              <a:rPr lang="en-US" dirty="0" err="1"/>
              <a:t>verum</a:t>
            </a:r>
            <a:r>
              <a:rPr lang="en-US" dirty="0"/>
              <a:t> </a:t>
            </a:r>
            <a:r>
              <a:rPr lang="en-US" dirty="0" smtClean="0"/>
              <a:t>corpus</a:t>
            </a:r>
            <a:r>
              <a:rPr lang="en-US" dirty="0"/>
              <a:t>» </a:t>
            </a:r>
            <a:r>
              <a:rPr lang="uk-UA" dirty="0" smtClean="0"/>
              <a:t>і </a:t>
            </a:r>
            <a:r>
              <a:rPr lang="uk-UA" dirty="0"/>
              <a:t>незавершений «Реквієм</a:t>
            </a:r>
            <a:r>
              <a:rPr lang="uk-UA" dirty="0" smtClean="0"/>
              <a:t>».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096004" cy="47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8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uk-UA" dirty="0"/>
              <a:t>Моцарт захворів, коли перебував у Празі на прем'єрі своєї опери «Милосердя </a:t>
            </a:r>
            <a:r>
              <a:rPr lang="uk-UA" dirty="0" err="1"/>
              <a:t>Тіта</a:t>
            </a:r>
            <a:r>
              <a:rPr lang="uk-UA" dirty="0"/>
              <a:t>» («</a:t>
            </a:r>
            <a:r>
              <a:rPr lang="en-US" dirty="0"/>
              <a:t>La </a:t>
            </a:r>
            <a:r>
              <a:rPr lang="en-US" dirty="0" err="1"/>
              <a:t>clemenza</a:t>
            </a:r>
            <a:r>
              <a:rPr lang="en-US" dirty="0"/>
              <a:t> di Tito»), </a:t>
            </a:r>
            <a:r>
              <a:rPr lang="uk-UA" dirty="0"/>
              <a:t>написаної на замовлення у 1791 році для коронаційних святкувань імператора</a:t>
            </a:r>
            <a:r>
              <a:rPr lang="uk-UA" dirty="0" smtClean="0"/>
              <a:t>. </a:t>
            </a:r>
          </a:p>
          <a:p>
            <a:pPr indent="0" algn="ctr">
              <a:buNone/>
            </a:pPr>
            <a:r>
              <a:rPr lang="ru-RU" dirty="0"/>
              <a:t> Хвороба </a:t>
            </a:r>
            <a:r>
              <a:rPr lang="ru-RU" dirty="0" err="1"/>
              <a:t>підсилилася</a:t>
            </a:r>
            <a:r>
              <a:rPr lang="ru-RU" dirty="0"/>
              <a:t> 20 листопада, коли Моцарт не </a:t>
            </a:r>
            <a:r>
              <a:rPr lang="ru-RU" dirty="0" err="1"/>
              <a:t>зміг</a:t>
            </a:r>
            <a:r>
              <a:rPr lang="ru-RU" dirty="0"/>
              <a:t> уже </a:t>
            </a:r>
            <a:r>
              <a:rPr lang="ru-RU" dirty="0" err="1"/>
              <a:t>вставати</a:t>
            </a:r>
            <a:r>
              <a:rPr lang="ru-RU" dirty="0"/>
              <a:t> з </a:t>
            </a:r>
            <a:r>
              <a:rPr lang="ru-RU" dirty="0" err="1" smtClean="0"/>
              <a:t>ліжка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4862"/>
            <a:ext cx="76200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algn="ctr">
              <a:buNone/>
            </a:pPr>
            <a:r>
              <a:rPr lang="uk-UA" i="1" dirty="0" smtClean="0"/>
              <a:t>Зараз у будинку, де народився Моцарт створено музей. </a:t>
            </a:r>
            <a:endParaRPr lang="uk-UA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92896"/>
            <a:ext cx="3456384" cy="2592288"/>
          </a:xfrm>
        </p:spPr>
      </p:pic>
    </p:spTree>
    <p:extLst>
      <p:ext uri="{BB962C8B-B14F-4D97-AF65-F5344CB8AC3E}">
        <p14:creationId xmlns:p14="http://schemas.microsoft.com/office/powerpoint/2010/main" val="27650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uk-UA" dirty="0"/>
              <a:t>Моцарт народився у Зальцбурзі (нині Австрія), що був на той час столицею невеликого незалежного </a:t>
            </a:r>
            <a:r>
              <a:rPr lang="uk-UA" dirty="0" err="1"/>
              <a:t>архієпископства</a:t>
            </a:r>
            <a:r>
              <a:rPr lang="uk-UA" dirty="0"/>
              <a:t> у Священній Римській Імперії. 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Дитинство 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92896"/>
            <a:ext cx="2232248" cy="2790310"/>
          </a:xfrm>
        </p:spPr>
      </p:pic>
    </p:spTree>
    <p:extLst>
      <p:ext uri="{BB962C8B-B14F-4D97-AF65-F5344CB8AC3E}">
        <p14:creationId xmlns:p14="http://schemas.microsoft.com/office/powerpoint/2010/main" val="26054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2"/>
            <a:ext cx="1732458" cy="31242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indent="0" algn="ctr">
              <a:buNone/>
            </a:pPr>
            <a:r>
              <a:rPr lang="uk-UA" sz="1400" dirty="0"/>
              <a:t>Батько Моцарта, Леопольд </a:t>
            </a:r>
            <a:r>
              <a:rPr lang="uk-UA" sz="1400" dirty="0" smtClean="0"/>
              <a:t>Моцарт, </a:t>
            </a:r>
            <a:r>
              <a:rPr lang="uk-UA" sz="1400" dirty="0"/>
              <a:t>був помічником капельмейстера в оркестрі при дворі архієпископа Зальцбурга, а також молодшим композитором. Крім того, він був одним з провідних музичних педагогів </a:t>
            </a:r>
            <a:r>
              <a:rPr lang="uk-UA" sz="1400" dirty="0" smtClean="0"/>
              <a:t>Європи.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3909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ctr">
              <a:buNone/>
            </a:pPr>
            <a:r>
              <a:rPr lang="uk-UA" sz="1200" dirty="0"/>
              <a:t>Моцарт отримав інтенсивне музичне навчання від батька, включно з інструкціями гри на фортепіано і скрипці. Крім того, що Леопольд був дуже відданим вчителем для своїх дітей, було очевидно, що </a:t>
            </a:r>
            <a:r>
              <a:rPr lang="uk-UA" sz="1200" dirty="0" err="1"/>
              <a:t>Вольфґанґ</a:t>
            </a:r>
            <a:r>
              <a:rPr lang="uk-UA" sz="1200" dirty="0"/>
              <a:t> робив прогрес навіть поза межами того, чому його вчив батько. Його перша самостійна композиція та його природжена здатність грати на скрипці були великою несподіванкою для Леопольда і викликали у нього сльози захоплення. Батько й син ставали все ближчими.</a:t>
            </a:r>
          </a:p>
          <a:p>
            <a:pPr indent="0" algn="ctr">
              <a:buNone/>
            </a:pPr>
            <a:r>
              <a:rPr lang="uk-UA" sz="1200" dirty="0"/>
              <a:t>Урешті-решт Леопольд перестав писати музику, коли видатний музичний талант його сина став очевидним, адже він був єдиним вчителем </a:t>
            </a:r>
            <a:r>
              <a:rPr lang="uk-UA" sz="1200" dirty="0" err="1"/>
              <a:t>Вольфґанґа</a:t>
            </a:r>
            <a:r>
              <a:rPr lang="uk-UA" sz="1200" dirty="0"/>
              <a:t> в ранні роки: окрім музики він навчав своїх дітей мов та академічних предметів</a:t>
            </a:r>
            <a:r>
              <a:rPr lang="uk-UA" sz="1200" dirty="0" smtClean="0"/>
              <a:t>.</a:t>
            </a:r>
            <a:endParaRPr lang="uk-UA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751983" cy="632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0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Роки подорожей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uk-UA" dirty="0" smtClean="0"/>
              <a:t>З </a:t>
            </a:r>
            <a:r>
              <a:rPr lang="uk-UA" b="1" dirty="0" smtClean="0"/>
              <a:t>1762 </a:t>
            </a:r>
            <a:r>
              <a:rPr lang="uk-UA" dirty="0" smtClean="0"/>
              <a:t>по </a:t>
            </a:r>
            <a:r>
              <a:rPr lang="uk-UA" b="1" dirty="0" smtClean="0"/>
              <a:t>1773 </a:t>
            </a:r>
            <a:r>
              <a:rPr lang="uk-UA" dirty="0" smtClean="0"/>
              <a:t>родина подорожувала світом, де діти виступали, як вундеркінди, даючи концерти</a:t>
            </a:r>
            <a:r>
              <a:rPr lang="uk-UA" dirty="0"/>
              <a:t>. У Мілані Моцарт написав оперу «</a:t>
            </a:r>
            <a:r>
              <a:rPr lang="en-US" dirty="0" err="1"/>
              <a:t>Mitridate</a:t>
            </a:r>
            <a:r>
              <a:rPr lang="en-US" dirty="0"/>
              <a:t> Re di Ponto» (</a:t>
            </a:r>
            <a:r>
              <a:rPr lang="en-US" b="1" dirty="0"/>
              <a:t>1770</a:t>
            </a:r>
            <a:r>
              <a:rPr lang="en-US" dirty="0"/>
              <a:t>), </a:t>
            </a:r>
            <a:r>
              <a:rPr lang="uk-UA" dirty="0"/>
              <a:t>що виконувалася з великим успіхом. Ближче до кінця останньої італійської подорожі Моцарт написав перший із творів, що і сьогодні широко виконується — соло кантату «</a:t>
            </a:r>
            <a:r>
              <a:rPr lang="en-US" dirty="0" err="1"/>
              <a:t>Exsultate</a:t>
            </a:r>
            <a:r>
              <a:rPr lang="en-US" dirty="0"/>
              <a:t>, jubilate</a:t>
            </a:r>
            <a:r>
              <a:rPr lang="en-US" dirty="0" smtClean="0"/>
              <a:t>»</a:t>
            </a:r>
            <a:r>
              <a:rPr lang="uk-UA" dirty="0" smtClean="0"/>
              <a:t>.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1" y="0"/>
            <a:ext cx="7597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indent="0" algn="ctr">
              <a:buNone/>
            </a:pPr>
            <a:r>
              <a:rPr lang="ru-RU" dirty="0" err="1"/>
              <a:t>Після</a:t>
            </a:r>
            <a:r>
              <a:rPr lang="ru-RU" dirty="0"/>
              <a:t> остаточного </a:t>
            </a:r>
            <a:r>
              <a:rPr lang="ru-RU" dirty="0" err="1"/>
              <a:t>повернення</a:t>
            </a:r>
            <a:r>
              <a:rPr lang="ru-RU" dirty="0"/>
              <a:t> з </a:t>
            </a:r>
            <a:r>
              <a:rPr lang="ru-RU" dirty="0" err="1"/>
              <a:t>батьком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 Моцарт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найнятий</a:t>
            </a:r>
            <a:r>
              <a:rPr lang="ru-RU" dirty="0"/>
              <a:t> на посаду придворного </a:t>
            </a:r>
            <a:r>
              <a:rPr lang="ru-RU" dirty="0" err="1"/>
              <a:t>музиканта</a:t>
            </a:r>
            <a:r>
              <a:rPr lang="ru-RU" dirty="0"/>
              <a:t> правителем Зальцбурга </a:t>
            </a:r>
            <a:r>
              <a:rPr lang="ru-RU" dirty="0" err="1"/>
              <a:t>принцом-архієпископом</a:t>
            </a:r>
            <a:r>
              <a:rPr lang="ru-RU" dirty="0"/>
              <a:t> </a:t>
            </a:r>
            <a:r>
              <a:rPr lang="ru-RU" dirty="0" err="1"/>
              <a:t>Ієронімусом</a:t>
            </a:r>
            <a:r>
              <a:rPr lang="ru-RU" dirty="0"/>
              <a:t> </a:t>
            </a:r>
            <a:r>
              <a:rPr lang="ru-RU" dirty="0" err="1"/>
              <a:t>Коллоредо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Зальцбурзький </a:t>
            </a:r>
            <a:r>
              <a:rPr lang="uk-UA" dirty="0" smtClean="0"/>
              <a:t>Двір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20" y="2438400"/>
            <a:ext cx="2499360" cy="3124200"/>
          </a:xfrm>
        </p:spPr>
      </p:pic>
    </p:spTree>
    <p:extLst>
      <p:ext uri="{BB962C8B-B14F-4D97-AF65-F5344CB8AC3E}">
        <p14:creationId xmlns:p14="http://schemas.microsoft.com/office/powerpoint/2010/main" val="22291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Переїзд до </a:t>
            </a:r>
            <a:r>
              <a:rPr lang="uk-UA" dirty="0" smtClean="0"/>
              <a:t>Відня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uk-UA" dirty="0"/>
              <a:t>У січні 1781 року в Мюнхені зі значним успіхом відбулася прем'єра опери Моцарта «</a:t>
            </a:r>
            <a:r>
              <a:rPr lang="en-US" dirty="0" err="1"/>
              <a:t>Idomeneo</a:t>
            </a:r>
            <a:r>
              <a:rPr lang="en-US" dirty="0"/>
              <a:t>». </a:t>
            </a:r>
            <a:r>
              <a:rPr lang="uk-UA" dirty="0"/>
              <a:t>У березні композитора було викликано до Відня, де його роботодавець, принц-архієпископ </a:t>
            </a:r>
            <a:r>
              <a:rPr lang="uk-UA" dirty="0" err="1"/>
              <a:t>Коллоредо</a:t>
            </a:r>
            <a:r>
              <a:rPr lang="uk-UA" dirty="0"/>
              <a:t> Зальцбурзький, брав участь у святкуваннях, присвячених сходженню на трон імператора Йозефа ІІ.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7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6440760" cy="4217641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ru-RU" dirty="0"/>
              <a:t>Нова </a:t>
            </a:r>
            <a:r>
              <a:rPr lang="ru-RU" dirty="0" err="1"/>
              <a:t>кар'єра</a:t>
            </a:r>
            <a:r>
              <a:rPr lang="ru-RU" dirty="0"/>
              <a:t> Моцарта у </a:t>
            </a:r>
            <a:r>
              <a:rPr lang="ru-RU" dirty="0" err="1"/>
              <a:t>Відні</a:t>
            </a:r>
            <a:r>
              <a:rPr lang="ru-RU" dirty="0"/>
              <a:t> </a:t>
            </a:r>
            <a:r>
              <a:rPr lang="ru-RU" dirty="0" err="1"/>
              <a:t>розпочалася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добре. </a:t>
            </a:r>
            <a:r>
              <a:rPr lang="ru-RU" dirty="0" err="1"/>
              <a:t>Він</a:t>
            </a:r>
            <a:r>
              <a:rPr lang="ru-RU" dirty="0"/>
              <a:t> часто </a:t>
            </a:r>
            <a:r>
              <a:rPr lang="ru-RU" dirty="0" err="1"/>
              <a:t>виступав</a:t>
            </a:r>
            <a:r>
              <a:rPr lang="ru-RU" dirty="0"/>
              <a:t> як </a:t>
            </a:r>
            <a:r>
              <a:rPr lang="ru-RU" dirty="0" err="1"/>
              <a:t>піаніст</a:t>
            </a:r>
            <a:r>
              <a:rPr lang="ru-RU" dirty="0"/>
              <a:t> і </a:t>
            </a:r>
            <a:r>
              <a:rPr lang="ru-RU" dirty="0" err="1"/>
              <a:t>незабаром</a:t>
            </a:r>
            <a:r>
              <a:rPr lang="ru-RU" dirty="0"/>
              <a:t> показав себе </a:t>
            </a:r>
            <a:r>
              <a:rPr lang="ru-RU" dirty="0" err="1"/>
              <a:t>найкращим</a:t>
            </a:r>
            <a:r>
              <a:rPr lang="ru-RU" dirty="0"/>
              <a:t> </a:t>
            </a:r>
            <a:r>
              <a:rPr lang="ru-RU" dirty="0" err="1"/>
              <a:t>клавішним</a:t>
            </a:r>
            <a:r>
              <a:rPr lang="ru-RU" dirty="0"/>
              <a:t> </a:t>
            </a:r>
            <a:r>
              <a:rPr lang="ru-RU" dirty="0" err="1"/>
              <a:t>музикантом</a:t>
            </a:r>
            <a:r>
              <a:rPr lang="ru-RU" dirty="0"/>
              <a:t> у </a:t>
            </a:r>
            <a:r>
              <a:rPr lang="ru-RU" dirty="0" err="1"/>
              <a:t>Відні</a:t>
            </a:r>
            <a:r>
              <a:rPr lang="ru-RU" dirty="0" smtClean="0"/>
              <a:t>. Моцарт </a:t>
            </a:r>
            <a:r>
              <a:rPr lang="ru-RU" dirty="0" err="1" smtClean="0"/>
              <a:t>закохався</a:t>
            </a:r>
            <a:r>
              <a:rPr lang="ru-RU" dirty="0" smtClean="0"/>
              <a:t> у </a:t>
            </a:r>
            <a:r>
              <a:rPr lang="ru-RU" dirty="0" err="1" smtClean="0"/>
              <a:t>Констанцію</a:t>
            </a:r>
            <a:r>
              <a:rPr lang="ru-RU" dirty="0" smtClean="0"/>
              <a:t> Вебер та </a:t>
            </a:r>
            <a:r>
              <a:rPr lang="ru-RU" dirty="0" err="1" smtClean="0"/>
              <a:t>одружився</a:t>
            </a:r>
            <a:r>
              <a:rPr lang="ru-RU" dirty="0" smtClean="0"/>
              <a:t> з нею в 1782 року. </a:t>
            </a:r>
            <a:r>
              <a:rPr lang="ru-RU" dirty="0"/>
              <a:t>Вони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шістьох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 smtClean="0"/>
              <a:t>вижили</a:t>
            </a:r>
            <a:r>
              <a:rPr lang="ru-RU" dirty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/>
              <a:t>Карл </a:t>
            </a:r>
            <a:r>
              <a:rPr lang="ru-RU" dirty="0" smtClean="0"/>
              <a:t>Томас </a:t>
            </a:r>
            <a:r>
              <a:rPr lang="ru-RU" dirty="0"/>
              <a:t>та Франц </a:t>
            </a:r>
            <a:r>
              <a:rPr lang="ru-RU" dirty="0" err="1"/>
              <a:t>Ксавер</a:t>
            </a:r>
            <a:r>
              <a:rPr lang="ru-RU" dirty="0"/>
              <a:t> </a:t>
            </a:r>
            <a:r>
              <a:rPr lang="ru-RU" dirty="0" smtClean="0"/>
              <a:t>Вольфганг,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згодом</a:t>
            </a:r>
            <a:r>
              <a:rPr lang="ru-RU" dirty="0" smtClean="0"/>
              <a:t> став композитором. </a:t>
            </a:r>
          </a:p>
          <a:p>
            <a:pPr indent="0" algn="ctr">
              <a:buNone/>
            </a:pPr>
            <a:r>
              <a:rPr lang="ru-RU" dirty="0" err="1"/>
              <a:t>Протягом</a:t>
            </a:r>
            <a:r>
              <a:rPr lang="ru-RU" dirty="0"/>
              <a:t> 1782–1785 </a:t>
            </a:r>
            <a:r>
              <a:rPr lang="ru-RU" dirty="0" err="1"/>
              <a:t>років</a:t>
            </a:r>
            <a:r>
              <a:rPr lang="ru-RU" dirty="0"/>
              <a:t> Моцарт дав цикл </a:t>
            </a:r>
            <a:r>
              <a:rPr lang="ru-RU" dirty="0" err="1"/>
              <a:t>концертів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виступив</a:t>
            </a:r>
            <a:r>
              <a:rPr lang="ru-RU" dirty="0"/>
              <a:t> як </a:t>
            </a:r>
            <a:r>
              <a:rPr lang="ru-RU" dirty="0" err="1"/>
              <a:t>соліст</a:t>
            </a:r>
            <a:r>
              <a:rPr lang="ru-RU" dirty="0"/>
              <a:t> на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фортепіанних</a:t>
            </a:r>
            <a:r>
              <a:rPr lang="ru-RU" dirty="0"/>
              <a:t> концертах.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48680"/>
            <a:ext cx="4724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6440760" cy="4217641"/>
          </a:xfrm>
        </p:spPr>
        <p:txBody>
          <a:bodyPr/>
          <a:lstStyle/>
          <a:p>
            <a:pPr indent="0" algn="ctr">
              <a:buNone/>
            </a:pPr>
            <a:r>
              <a:rPr lang="ru-RU" dirty="0" err="1"/>
              <a:t>Приблизно</a:t>
            </a:r>
            <a:r>
              <a:rPr lang="ru-RU" dirty="0"/>
              <a:t> у 1786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smtClean="0"/>
              <a:t>Моцарт </a:t>
            </a:r>
            <a:r>
              <a:rPr lang="ru-RU" dirty="0"/>
              <a:t>перестав часто </a:t>
            </a:r>
            <a:r>
              <a:rPr lang="ru-RU" dirty="0" err="1"/>
              <a:t>з'являтись</a:t>
            </a:r>
            <a:r>
              <a:rPr lang="ru-RU" dirty="0"/>
              <a:t> на </a:t>
            </a:r>
            <a:r>
              <a:rPr lang="ru-RU" dirty="0" err="1"/>
              <a:t>публічних</a:t>
            </a:r>
            <a:r>
              <a:rPr lang="ru-RU" dirty="0"/>
              <a:t> </a:t>
            </a:r>
            <a:r>
              <a:rPr lang="ru-RU" dirty="0" smtClean="0"/>
              <a:t>концертах. </a:t>
            </a:r>
            <a:r>
              <a:rPr lang="ru-RU" dirty="0"/>
              <a:t>У </a:t>
            </a:r>
            <a:r>
              <a:rPr lang="ru-RU" dirty="0" err="1"/>
              <a:t>середині</a:t>
            </a:r>
            <a:r>
              <a:rPr lang="ru-RU" dirty="0"/>
              <a:t> 1788 року Моцарт з родиною </a:t>
            </a:r>
            <a:r>
              <a:rPr lang="ru-RU" dirty="0" err="1"/>
              <a:t>переїхав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центру </a:t>
            </a:r>
            <a:r>
              <a:rPr lang="ru-RU" dirty="0" err="1"/>
              <a:t>Відня</a:t>
            </a:r>
            <a:r>
              <a:rPr lang="ru-RU" dirty="0"/>
              <a:t> у </a:t>
            </a:r>
            <a:r>
              <a:rPr lang="ru-RU" dirty="0" err="1"/>
              <a:t>дешевші</a:t>
            </a:r>
            <a:r>
              <a:rPr lang="ru-RU" dirty="0"/>
              <a:t> </a:t>
            </a:r>
            <a:r>
              <a:rPr lang="ru-RU" dirty="0" err="1"/>
              <a:t>апартаменти</a:t>
            </a:r>
            <a:r>
              <a:rPr lang="ru-RU" dirty="0"/>
              <a:t> в </a:t>
            </a:r>
            <a:r>
              <a:rPr lang="ru-RU" dirty="0" err="1" smtClean="0"/>
              <a:t>передмісті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грошей у них </a:t>
            </a:r>
            <a:r>
              <a:rPr lang="ru-RU" dirty="0" err="1" smtClean="0"/>
              <a:t>майже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. </a:t>
            </a:r>
          </a:p>
          <a:p>
            <a:pPr indent="0" algn="ctr">
              <a:buNone/>
            </a:pPr>
            <a:r>
              <a:rPr lang="ru-RU" dirty="0"/>
              <a:t>У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страждав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депресії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знизилась</a:t>
            </a:r>
            <a:r>
              <a:rPr lang="ru-RU" dirty="0" smtClean="0"/>
              <a:t>.</a:t>
            </a:r>
          </a:p>
          <a:p>
            <a:pPr indent="0" algn="ctr">
              <a:buNone/>
            </a:pPr>
            <a:r>
              <a:rPr lang="uk-UA" dirty="0"/>
              <a:t>Основні роботи цього періоду включають останні три симфонії (39, 40, 41) 1788 року і останню з трьох опер </a:t>
            </a:r>
            <a:r>
              <a:rPr lang="uk-UA" dirty="0" err="1"/>
              <a:t>Да</a:t>
            </a:r>
            <a:r>
              <a:rPr lang="uk-UA" dirty="0"/>
              <a:t> </a:t>
            </a:r>
            <a:r>
              <a:rPr lang="uk-UA" dirty="0" err="1"/>
              <a:t>Понте</a:t>
            </a:r>
            <a:r>
              <a:rPr lang="uk-UA" dirty="0"/>
              <a:t>, «</a:t>
            </a:r>
            <a:r>
              <a:rPr lang="en-US" dirty="0" err="1"/>
              <a:t>Cosi</a:t>
            </a:r>
            <a:r>
              <a:rPr lang="en-US" dirty="0"/>
              <a:t> fan </a:t>
            </a:r>
            <a:r>
              <a:rPr lang="en-US" dirty="0" err="1"/>
              <a:t>tutte</a:t>
            </a:r>
            <a:r>
              <a:rPr lang="en-US" dirty="0"/>
              <a:t>», </a:t>
            </a:r>
            <a:r>
              <a:rPr lang="uk-UA" dirty="0"/>
              <a:t>прем'єра якої відбулася у 1790 році.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743"/>
            <a:ext cx="4875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0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97</TotalTime>
  <Words>353</Words>
  <Application>Microsoft Office PowerPoint</Application>
  <PresentationFormat>Экран (4:3)</PresentationFormat>
  <Paragraphs>22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Вольфганг Амадей Моцарт</vt:lpstr>
      <vt:lpstr>Дитинство </vt:lpstr>
      <vt:lpstr>Презентация PowerPoint</vt:lpstr>
      <vt:lpstr>Презентация PowerPoint</vt:lpstr>
      <vt:lpstr>Роки подорожей</vt:lpstr>
      <vt:lpstr>Зальцбурзький Двір</vt:lpstr>
      <vt:lpstr>Переїзд до Відня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</dc:creator>
  <cp:lastModifiedBy>Ди</cp:lastModifiedBy>
  <cp:revision>12</cp:revision>
  <dcterms:created xsi:type="dcterms:W3CDTF">2015-02-04T18:13:55Z</dcterms:created>
  <dcterms:modified xsi:type="dcterms:W3CDTF">2015-02-04T19:51:17Z</dcterms:modified>
</cp:coreProperties>
</file>