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5920-35A6-4921-83D3-35B36728520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8457-9F0B-4C74-99A1-6F5AF0F600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saac Levitan selfportrait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5" y="-1"/>
            <a:ext cx="5072066" cy="6869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6488668"/>
            <a:ext cx="473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Исаак Левитан, Автопортрет (1880)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37096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dirty="0" smtClean="0"/>
              <a:t>Исаак Ильич Левитан(1860 - 1900) –</a:t>
            </a:r>
            <a:endParaRPr lang="en-US" dirty="0" smtClean="0"/>
          </a:p>
          <a:p>
            <a:pPr algn="just"/>
            <a:r>
              <a:rPr lang="ru-RU" dirty="0" smtClean="0"/>
              <a:t> российский художник-пейзажист.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Levitan nad vech pok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6488668"/>
            <a:ext cx="363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Над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вечным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покоем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(1894)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5000636"/>
            <a:ext cx="363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Над </a:t>
            </a:r>
            <a:r>
              <a:rPr lang="ru-RU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вечным </a:t>
            </a:r>
            <a:r>
              <a:rPr lang="ru-RU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покоем</a:t>
            </a:r>
            <a:r>
              <a:rPr lang="en-US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(1894)</a:t>
            </a:r>
            <a:endParaRPr lang="ru-RU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2" name="Picture 2" descr="http://www.stihi.ru/pics/2013/01/30/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64" cy="50277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Стиль:</a:t>
            </a:r>
            <a:r>
              <a:rPr lang="ru-RU" dirty="0" smtClean="0"/>
              <a:t> Реализм</a:t>
            </a:r>
          </a:p>
          <a:p>
            <a:r>
              <a:rPr lang="ru-RU" b="1" dirty="0" smtClean="0"/>
              <a:t>Жанр:</a:t>
            </a:r>
            <a:r>
              <a:rPr lang="ru-RU" dirty="0" smtClean="0"/>
              <a:t> пейзаж</a:t>
            </a:r>
          </a:p>
          <a:p>
            <a:r>
              <a:rPr lang="ru-RU" b="1" dirty="0" smtClean="0"/>
              <a:t>Техника:</a:t>
            </a:r>
            <a:r>
              <a:rPr lang="ru-RU" dirty="0" smtClean="0"/>
              <a:t> масло</a:t>
            </a:r>
          </a:p>
          <a:p>
            <a:r>
              <a:rPr lang="ru-RU" b="1" dirty="0" smtClean="0"/>
              <a:t>Материал:</a:t>
            </a:r>
            <a:r>
              <a:rPr lang="ru-RU" dirty="0" smtClean="0"/>
              <a:t> холст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1885-1889 Birkenh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63706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66" y="600076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Берёзовая</a:t>
            </a:r>
            <a:r>
              <a:rPr lang="ru-RU" b="1" dirty="0" smtClean="0"/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роща (1889)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11669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Стиль:</a:t>
            </a:r>
            <a:r>
              <a:rPr lang="ru-RU" dirty="0" smtClean="0"/>
              <a:t> Реализм </a:t>
            </a:r>
          </a:p>
          <a:p>
            <a:r>
              <a:rPr lang="ru-RU" b="1" dirty="0" smtClean="0"/>
              <a:t>Жанр:</a:t>
            </a:r>
            <a:r>
              <a:rPr lang="ru-RU" dirty="0" smtClean="0"/>
              <a:t> пейзаж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LevitanSpringFl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214942" cy="68503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14" y="571480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Стиль:</a:t>
            </a:r>
            <a:r>
              <a:rPr lang="ru-RU" dirty="0" smtClean="0"/>
              <a:t> Реализм </a:t>
            </a:r>
          </a:p>
          <a:p>
            <a:pPr algn="r"/>
            <a:r>
              <a:rPr lang="ru-RU" b="1" dirty="0" smtClean="0"/>
              <a:t>Жанр:</a:t>
            </a:r>
            <a:r>
              <a:rPr lang="ru-RU" dirty="0" smtClean="0"/>
              <a:t> пейзаж</a:t>
            </a:r>
          </a:p>
          <a:p>
            <a:pPr algn="r"/>
            <a:r>
              <a:rPr lang="ru-RU" b="1" dirty="0" smtClean="0"/>
              <a:t>Техника:</a:t>
            </a:r>
            <a:r>
              <a:rPr lang="ru-RU" dirty="0" smtClean="0"/>
              <a:t> масло </a:t>
            </a:r>
          </a:p>
          <a:p>
            <a:pPr algn="r"/>
            <a:r>
              <a:rPr lang="ru-RU" b="1" dirty="0" smtClean="0"/>
              <a:t>Материал:</a:t>
            </a:r>
            <a:r>
              <a:rPr lang="ru-RU" dirty="0" smtClean="0"/>
              <a:t> холст </a:t>
            </a:r>
          </a:p>
          <a:p>
            <a:pPr algn="r"/>
            <a:r>
              <a:rPr lang="ru-RU" b="1" dirty="0" smtClean="0"/>
              <a:t>Размеры:</a:t>
            </a:r>
            <a:r>
              <a:rPr lang="ru-RU" dirty="0" smtClean="0"/>
              <a:t> 64,2 </a:t>
            </a:r>
            <a:r>
              <a:rPr lang="ru-RU" dirty="0" err="1" smtClean="0"/>
              <a:t>x</a:t>
            </a:r>
            <a:r>
              <a:rPr lang="ru-RU" dirty="0" smtClean="0"/>
              <a:t> 57,5 см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6488668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Весна.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Большая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вода.(1897)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a/ac/%D0%9B%D0%B5%D0%B2%D0%B8%D1%82%D0%B0%D0%BD_%D0%9B%D0%B5%D1%81._%D0%A1%D0%BE%D0%BB%D0%BD%D0%B5%D1%87%D0%BD%D1%8B%D0%B9_%D0%B4%D0%B5%D0%BD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648866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Лес.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Солнечный день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(1884)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rt-catalog.ru/data_picture_new_2013/1/7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05035" y="648866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Весна (1895)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uploads0.wikipaintings.org/images/isaac-levitan/train-on-the-way.jpg"/>
          <p:cNvSpPr>
            <a:spLocks noChangeAspect="1" noChangeArrowheads="1"/>
          </p:cNvSpPr>
          <p:nvPr/>
        </p:nvSpPr>
        <p:spPr bwMode="auto">
          <a:xfrm>
            <a:off x="155575" y="-2544763"/>
            <a:ext cx="7153275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uploads0.wikipaintings.org/images/isaac-levitan/train-on-the-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40027" y="6488668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Поезд в пути (1895)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s8.wikipaintings.org/images/isaac-levitan/wide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80752" y="6488668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Дали(1900)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Andrew</cp:lastModifiedBy>
  <cp:revision>7</cp:revision>
  <dcterms:created xsi:type="dcterms:W3CDTF">2014-02-13T21:23:53Z</dcterms:created>
  <dcterms:modified xsi:type="dcterms:W3CDTF">2014-02-13T22:33:26Z</dcterms:modified>
</cp:coreProperties>
</file>