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4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9180512" cy="3528392"/>
          </a:xfrm>
        </p:spPr>
        <p:txBody>
          <a:bodyPr/>
          <a:lstStyle/>
          <a:p>
            <a:r>
              <a:rPr lang="uk-UA" dirty="0"/>
              <a:t>О</a:t>
            </a:r>
            <a:r>
              <a:rPr lang="uk-UA" dirty="0" smtClean="0"/>
              <a:t>сновні відомості про культуру Канади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6858000" cy="990600"/>
          </a:xfrm>
        </p:spPr>
        <p:txBody>
          <a:bodyPr/>
          <a:lstStyle/>
          <a:p>
            <a:r>
              <a:rPr lang="uk-UA" dirty="0" err="1" smtClean="0"/>
              <a:t>Резник</a:t>
            </a:r>
            <a:r>
              <a:rPr lang="uk-UA" dirty="0" smtClean="0"/>
              <a:t> 11 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9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Кінематограф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dirty="0" err="1" smtClean="0"/>
              <a:t>Безліч</a:t>
            </a:r>
            <a:r>
              <a:rPr lang="ru-RU" sz="2000" dirty="0" smtClean="0"/>
              <a:t> </a:t>
            </a:r>
            <a:r>
              <a:rPr lang="ru-RU" sz="2000" dirty="0" err="1"/>
              <a:t>голлівудських</a:t>
            </a:r>
            <a:r>
              <a:rPr lang="ru-RU" sz="2000" dirty="0"/>
              <a:t> знаменитостей, як </a:t>
            </a:r>
            <a:r>
              <a:rPr lang="ru-RU" sz="2000" dirty="0" err="1"/>
              <a:t>акторів</a:t>
            </a:r>
            <a:r>
              <a:rPr lang="ru-RU" sz="2000" dirty="0"/>
              <a:t>, так і </a:t>
            </a:r>
            <a:r>
              <a:rPr lang="ru-RU" sz="2000" dirty="0" err="1"/>
              <a:t>режисерів</a:t>
            </a:r>
            <a:r>
              <a:rPr lang="ru-RU" sz="2000" dirty="0"/>
              <a:t>, </a:t>
            </a:r>
            <a:r>
              <a:rPr lang="ru-RU" sz="2000" dirty="0" err="1"/>
              <a:t>народилися</a:t>
            </a:r>
            <a:r>
              <a:rPr lang="ru-RU" sz="2000" dirty="0"/>
              <a:t> в </a:t>
            </a:r>
            <a:r>
              <a:rPr lang="ru-RU" sz="2000" dirty="0" err="1"/>
              <a:t>Канаді</a:t>
            </a:r>
            <a:r>
              <a:rPr lang="ru-RU" sz="2000" dirty="0"/>
              <a:t>, але </a:t>
            </a:r>
            <a:r>
              <a:rPr lang="ru-RU" sz="2000" dirty="0" err="1"/>
              <a:t>артистичну</a:t>
            </a:r>
            <a:r>
              <a:rPr lang="ru-RU" sz="2000" dirty="0"/>
              <a:t> </a:t>
            </a:r>
            <a:r>
              <a:rPr lang="ru-RU" sz="2000" dirty="0" err="1"/>
              <a:t>кар'єру</a:t>
            </a:r>
            <a:r>
              <a:rPr lang="ru-RU" sz="2000" dirty="0"/>
              <a:t> </a:t>
            </a:r>
            <a:r>
              <a:rPr lang="ru-RU" sz="2000" dirty="0" err="1"/>
              <a:t>змогли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Сполучених</a:t>
            </a:r>
            <a:r>
              <a:rPr lang="ru-RU" sz="2000" dirty="0"/>
              <a:t> Штатах.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назвати</a:t>
            </a:r>
            <a:r>
              <a:rPr lang="ru-RU" sz="2000" dirty="0"/>
              <a:t> таких </a:t>
            </a:r>
            <a:r>
              <a:rPr lang="ru-RU" sz="2000" dirty="0" err="1"/>
              <a:t>відомих</a:t>
            </a:r>
            <a:r>
              <a:rPr lang="ru-RU" sz="2000" dirty="0"/>
              <a:t> </a:t>
            </a:r>
            <a:r>
              <a:rPr lang="ru-RU" sz="2000" dirty="0" err="1"/>
              <a:t>акторів</a:t>
            </a:r>
            <a:r>
              <a:rPr lang="ru-RU" sz="2000" dirty="0"/>
              <a:t>, як </a:t>
            </a:r>
            <a:r>
              <a:rPr lang="ru-RU" sz="2000" dirty="0" err="1"/>
              <a:t>Томмі</a:t>
            </a:r>
            <a:r>
              <a:rPr lang="ru-RU" sz="2000" dirty="0"/>
              <a:t> </a:t>
            </a:r>
            <a:r>
              <a:rPr lang="ru-RU" sz="2000" dirty="0" err="1"/>
              <a:t>Чонг</a:t>
            </a:r>
            <a:r>
              <a:rPr lang="ru-RU" sz="2000" dirty="0"/>
              <a:t>, </a:t>
            </a:r>
            <a:r>
              <a:rPr lang="ru-RU" sz="2000" dirty="0" err="1" smtClean="0"/>
              <a:t>Мері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Пікфорд</a:t>
            </a:r>
            <a:r>
              <a:rPr lang="ru-RU" sz="2000" dirty="0" smtClean="0"/>
              <a:t>, Майкл </a:t>
            </a:r>
            <a:r>
              <a:rPr lang="ru-RU" sz="2000" dirty="0" err="1" smtClean="0"/>
              <a:t>Джей</a:t>
            </a:r>
            <a:r>
              <a:rPr lang="ru-RU" sz="2000" dirty="0" smtClean="0"/>
              <a:t> Фокс і </a:t>
            </a:r>
            <a:r>
              <a:rPr lang="ru-RU" sz="2000" dirty="0"/>
              <a:t>Джим </a:t>
            </a:r>
            <a:r>
              <a:rPr lang="ru-RU" sz="2000" dirty="0" err="1"/>
              <a:t>Керрі</a:t>
            </a:r>
            <a:r>
              <a:rPr lang="ru-RU" sz="2000" dirty="0"/>
              <a:t>. З </a:t>
            </a:r>
            <a:r>
              <a:rPr lang="ru-RU" sz="2000" dirty="0" err="1"/>
              <a:t>режисерів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, </a:t>
            </a:r>
            <a:r>
              <a:rPr lang="ru-RU" sz="2000" dirty="0" err="1"/>
              <a:t>насамперед</a:t>
            </a:r>
            <a:r>
              <a:rPr lang="ru-RU" sz="2000" dirty="0"/>
              <a:t> Джеймс Камерон (</a:t>
            </a:r>
            <a:r>
              <a:rPr lang="ru-RU" sz="2000" dirty="0" err="1"/>
              <a:t>Термінатор</a:t>
            </a:r>
            <a:r>
              <a:rPr lang="ru-RU" sz="2000" dirty="0"/>
              <a:t>, </a:t>
            </a:r>
            <a:r>
              <a:rPr lang="ru-RU" sz="2000" dirty="0" err="1"/>
              <a:t>Титанік</a:t>
            </a:r>
            <a:r>
              <a:rPr lang="ru-RU" sz="2000" dirty="0"/>
              <a:t>) і </a:t>
            </a:r>
            <a:r>
              <a:rPr lang="ru-RU" sz="2000" dirty="0" err="1"/>
              <a:t>Норман</a:t>
            </a:r>
            <a:r>
              <a:rPr lang="ru-RU" sz="2000" dirty="0"/>
              <a:t> </a:t>
            </a:r>
            <a:r>
              <a:rPr lang="ru-RU" sz="2000" dirty="0" err="1"/>
              <a:t>Джуїсон</a:t>
            </a:r>
            <a:r>
              <a:rPr lang="ru-RU" sz="2000" dirty="0"/>
              <a:t> </a:t>
            </a:r>
            <a:r>
              <a:rPr lang="ru-RU" sz="2000" dirty="0"/>
              <a:t>(У </a:t>
            </a:r>
            <a:r>
              <a:rPr lang="ru-RU" sz="2000" dirty="0" err="1"/>
              <a:t>розпал</a:t>
            </a:r>
            <a:r>
              <a:rPr lang="ru-RU" sz="2000" dirty="0"/>
              <a:t> </a:t>
            </a:r>
            <a:r>
              <a:rPr lang="ru-RU" sz="2000" dirty="0" err="1"/>
              <a:t>ночі</a:t>
            </a:r>
            <a:r>
              <a:rPr lang="ru-RU" sz="2000" dirty="0"/>
              <a:t>, </a:t>
            </a:r>
            <a:r>
              <a:rPr lang="ru-RU" sz="2000" dirty="0" err="1"/>
              <a:t>Скрипаль</a:t>
            </a:r>
            <a:r>
              <a:rPr lang="ru-RU" sz="2000" dirty="0"/>
              <a:t> на </a:t>
            </a:r>
            <a:r>
              <a:rPr lang="ru-RU" sz="2000" dirty="0" err="1"/>
              <a:t>даху</a:t>
            </a:r>
            <a:r>
              <a:rPr lang="ru-RU" sz="2000" dirty="0"/>
              <a:t>, </a:t>
            </a:r>
            <a:r>
              <a:rPr lang="uk-UA" sz="2000" dirty="0" smtClean="0"/>
              <a:t>Ісус Христос Суперзірка</a:t>
            </a:r>
            <a:r>
              <a:rPr lang="en-US" sz="2000" dirty="0" smtClean="0"/>
              <a:t>, </a:t>
            </a:r>
            <a:r>
              <a:rPr lang="ru-RU" sz="2000" dirty="0" err="1"/>
              <a:t>С</a:t>
            </a:r>
            <a:r>
              <a:rPr lang="ru-RU" sz="2000" dirty="0" err="1" smtClean="0"/>
              <a:t>хиблений</a:t>
            </a:r>
            <a:r>
              <a:rPr lang="en-US" sz="2000" dirty="0" smtClean="0"/>
              <a:t>).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311524" cy="263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4270" y="6138247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Джим </a:t>
            </a:r>
            <a:r>
              <a:rPr lang="ru-RU" dirty="0" err="1">
                <a:solidFill>
                  <a:srgbClr val="FF0000"/>
                </a:solidFill>
              </a:rPr>
              <a:t>Керрі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22" y="3401943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5031" y="6138247"/>
            <a:ext cx="18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Джеймс Камерон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Культура </a:t>
            </a:r>
            <a:r>
              <a:rPr lang="ru-RU" dirty="0" err="1" smtClean="0"/>
              <a:t>Канади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36712"/>
            <a:ext cx="6624736" cy="5182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  Багато </a:t>
            </a:r>
            <a:r>
              <a:rPr lang="uk-UA" sz="2000" dirty="0"/>
              <a:t>елементів канадської культури дуже близькі </a:t>
            </a:r>
            <a:r>
              <a:rPr lang="uk-UA" sz="2000" dirty="0" smtClean="0"/>
              <a:t>до культури </a:t>
            </a:r>
            <a:r>
              <a:rPr lang="uk-UA" sz="2000" dirty="0"/>
              <a:t>Сполучених Штатів </a:t>
            </a:r>
            <a:r>
              <a:rPr lang="uk-UA" sz="2000" dirty="0" smtClean="0"/>
              <a:t>Америки, </a:t>
            </a:r>
            <a:r>
              <a:rPr lang="uk-UA" sz="2000" dirty="0"/>
              <a:t>включаючи </a:t>
            </a:r>
            <a:r>
              <a:rPr lang="uk-UA" sz="2000" dirty="0" smtClean="0"/>
              <a:t>кіно, </a:t>
            </a:r>
            <a:r>
              <a:rPr lang="uk-UA" sz="2000" dirty="0"/>
              <a:t>телебачення , одяг, житло , приватний </a:t>
            </a:r>
            <a:r>
              <a:rPr lang="uk-UA" sz="2000" dirty="0" smtClean="0"/>
              <a:t>транспорт, </a:t>
            </a:r>
            <a:r>
              <a:rPr lang="uk-UA" sz="2000" dirty="0"/>
              <a:t>споживчі </a:t>
            </a:r>
            <a:r>
              <a:rPr lang="uk-UA" sz="2000" dirty="0" smtClean="0"/>
              <a:t>товари </a:t>
            </a:r>
            <a:r>
              <a:rPr lang="uk-UA" sz="2000" dirty="0"/>
              <a:t>та продукти </a:t>
            </a:r>
            <a:r>
              <a:rPr lang="uk-UA" sz="2000" dirty="0" smtClean="0"/>
              <a:t>харчування. Незважаючи на це, Канада </a:t>
            </a:r>
            <a:r>
              <a:rPr lang="uk-UA" sz="2000" dirty="0"/>
              <a:t>має свою власну унікальну культурою. </a:t>
            </a:r>
            <a:r>
              <a:rPr lang="uk-UA" sz="2000" dirty="0" smtClean="0"/>
              <a:t>Унікально </a:t>
            </a:r>
            <a:r>
              <a:rPr lang="uk-UA" sz="2000" dirty="0"/>
              <a:t>канадськими символами є кленовий лист і </a:t>
            </a:r>
            <a:r>
              <a:rPr lang="uk-UA" sz="2000" dirty="0" smtClean="0"/>
              <a:t>кленовий сироп, бобер, </a:t>
            </a:r>
            <a:r>
              <a:rPr lang="uk-UA" sz="2000" dirty="0"/>
              <a:t>полярна </a:t>
            </a:r>
            <a:r>
              <a:rPr lang="uk-UA" sz="2000" dirty="0" smtClean="0"/>
              <a:t>гагара, </a:t>
            </a:r>
            <a:r>
              <a:rPr lang="uk-UA" sz="2000" dirty="0"/>
              <a:t>канадський </a:t>
            </a:r>
            <a:r>
              <a:rPr lang="uk-UA" sz="2000" dirty="0" smtClean="0"/>
              <a:t>гусак, </a:t>
            </a:r>
            <a:r>
              <a:rPr lang="uk-UA" sz="2000" dirty="0"/>
              <a:t>Корона і </a:t>
            </a:r>
            <a:r>
              <a:rPr lang="uk-UA" sz="2000" dirty="0" smtClean="0"/>
              <a:t>офіцер у </a:t>
            </a:r>
            <a:r>
              <a:rPr lang="uk-UA" sz="2000" dirty="0"/>
              <a:t>крислатому капелюсі і червоному мундирі Королівської жандармерії </a:t>
            </a:r>
            <a:r>
              <a:rPr lang="uk-UA" sz="2000" dirty="0" smtClean="0"/>
              <a:t>Канади</a:t>
            </a:r>
            <a:r>
              <a:rPr lang="en-US" sz="2000" dirty="0" smtClean="0"/>
              <a:t>. </a:t>
            </a:r>
            <a:r>
              <a:rPr lang="uk-UA" sz="2000" dirty="0" smtClean="0"/>
              <a:t>На </a:t>
            </a:r>
            <a:r>
              <a:rPr lang="uk-UA" sz="2000" dirty="0"/>
              <a:t>додаток до цього , багато </a:t>
            </a:r>
            <a:r>
              <a:rPr lang="uk-UA" sz="2000" dirty="0" smtClean="0"/>
              <a:t>публікацій </a:t>
            </a:r>
            <a:r>
              <a:rPr lang="uk-UA" sz="2000" dirty="0"/>
              <a:t>і телепередачі , спочатку розраховані для </a:t>
            </a:r>
            <a:r>
              <a:rPr lang="uk-UA" sz="2000" dirty="0" smtClean="0"/>
              <a:t>жителів </a:t>
            </a:r>
            <a:r>
              <a:rPr lang="uk-UA" sz="2000" dirty="0"/>
              <a:t>США , виходять в Канаді в зміненому </a:t>
            </a:r>
            <a:r>
              <a:rPr lang="uk-UA" sz="2000" dirty="0" smtClean="0"/>
              <a:t>варіанті, висвітлюючи </a:t>
            </a:r>
            <a:r>
              <a:rPr lang="uk-UA" sz="2000" dirty="0"/>
              <a:t>події , найцікавіші канадцям 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49"/>
          <a:stretch/>
        </p:blipFill>
        <p:spPr bwMode="auto">
          <a:xfrm>
            <a:off x="6660232" y="1052736"/>
            <a:ext cx="2311127" cy="334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3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543800" cy="54703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 Внаслідок </a:t>
            </a:r>
            <a:r>
              <a:rPr lang="uk-UA" dirty="0"/>
              <a:t>того , що Канада була свого часу заселена іммігрантами з різних країн , в країні поширена політика мультикультуралізму. У канадських містах можна знайти елементи з різних культур з усього світу ; в багатьох містах існують квартали з переважанням будь-якого національної </a:t>
            </a:r>
            <a:r>
              <a:rPr lang="uk-UA" dirty="0" smtClean="0"/>
              <a:t>меншини, </a:t>
            </a:r>
            <a:r>
              <a:rPr lang="uk-UA" dirty="0"/>
              <a:t>і регулярно проводяться фестивалі , присвячені культурам різних країн. Приморські провінції зберігають кельтський фольклор ірландців і шотландців , який в той же час добре поєднується з </a:t>
            </a:r>
            <a:r>
              <a:rPr lang="uk-UA" dirty="0" err="1"/>
              <a:t>галло-</a:t>
            </a:r>
            <a:r>
              <a:rPr lang="uk-UA" dirty="0"/>
              <a:t> романськими темами кельтської Галлії , переважаючими в </a:t>
            </a:r>
            <a:r>
              <a:rPr lang="uk-UA" dirty="0" err="1"/>
              <a:t>Акадии</a:t>
            </a:r>
            <a:r>
              <a:rPr lang="uk-UA" dirty="0"/>
              <a:t> і в </a:t>
            </a:r>
            <a:r>
              <a:rPr lang="uk-UA" dirty="0" err="1"/>
              <a:t>Квебеку</a:t>
            </a:r>
            <a:r>
              <a:rPr lang="uk-UA" dirty="0"/>
              <a:t>. Також помітно вплив корінного населення Канади : у багатьох місцях можна зустріти величезні тотемний стовпи та інші предмети мистецтва корінних народів.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Крім </a:t>
            </a:r>
            <a:r>
              <a:rPr lang="uk-UA" dirty="0"/>
              <a:t>того , значно виділяється франкомовне населення Канади. Воно надає особливу специфіку всьому американському континенту і самому характеру </a:t>
            </a:r>
            <a:r>
              <a:rPr lang="uk-UA" dirty="0" smtClean="0"/>
              <a:t>Канади. </a:t>
            </a:r>
            <a:r>
              <a:rPr lang="uk-UA" dirty="0"/>
              <a:t>Монреаль є найважливішим центром франкомовної культури в Америці. Так, багато франкомовні люди мистецтва приїжджають в Монреаль з різних місць країни , з США , а також з Карибського регіону , щоб зробити кар'єру в галузі літератури , музики , кіно і т.д.</a:t>
            </a:r>
          </a:p>
        </p:txBody>
      </p:sp>
    </p:spTree>
    <p:extLst>
      <p:ext uri="{BB962C8B-B14F-4D97-AF65-F5344CB8AC3E}">
        <p14:creationId xmlns:p14="http://schemas.microsoft.com/office/powerpoint/2010/main" val="174415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81800" cy="945232"/>
          </a:xfrm>
        </p:spPr>
        <p:txBody>
          <a:bodyPr/>
          <a:lstStyle/>
          <a:p>
            <a:r>
              <a:rPr lang="uk-UA" dirty="0" smtClean="0"/>
              <a:t>Архітектура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1660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Найкращими </a:t>
            </a:r>
            <a:r>
              <a:rPr lang="uk-UA" sz="2000" dirty="0"/>
              <a:t>зразками архітектури можна назвати побудовані за проектами Артура </a:t>
            </a:r>
            <a:r>
              <a:rPr lang="uk-UA" sz="2000" dirty="0" err="1"/>
              <a:t>Еріксона</a:t>
            </a:r>
            <a:r>
              <a:rPr lang="uk-UA" sz="2000" dirty="0"/>
              <a:t> будівлі університетів </a:t>
            </a:r>
            <a:r>
              <a:rPr lang="uk-UA" sz="2000" dirty="0" err="1"/>
              <a:t>Саймона</a:t>
            </a:r>
            <a:r>
              <a:rPr lang="uk-UA" sz="2000" dirty="0"/>
              <a:t> </a:t>
            </a:r>
            <a:r>
              <a:rPr lang="uk-UA" sz="2000" dirty="0" err="1"/>
              <a:t>Фрейзера</a:t>
            </a:r>
            <a:r>
              <a:rPr lang="uk-UA" sz="2000" dirty="0"/>
              <a:t> і </a:t>
            </a:r>
            <a:r>
              <a:rPr lang="uk-UA" sz="2000" dirty="0" err="1" smtClean="0"/>
              <a:t>Летбріджа</a:t>
            </a:r>
            <a:r>
              <a:rPr lang="uk-UA" sz="2000" dirty="0" smtClean="0"/>
              <a:t>, </a:t>
            </a:r>
            <a:r>
              <a:rPr lang="uk-UA" sz="2000" dirty="0"/>
              <a:t>канадські павільйони на всесвітніх виставках у Монреалі ( 1967 ) і в Осаці (1970) , будівля Музею антропології в Ванкувері , будівлі , побудовані за проектами архітектора Дугласа Кардинала , в зокрема , Канадський музей цивілізації ( 1989).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572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463" y="6237312"/>
            <a:ext cx="329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Університет </a:t>
            </a:r>
            <a:r>
              <a:rPr lang="uk-UA" dirty="0" err="1" smtClean="0">
                <a:solidFill>
                  <a:srgbClr val="FF0000"/>
                </a:solidFill>
              </a:rPr>
              <a:t>Саймона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Фрейзера</a:t>
            </a:r>
            <a:endParaRPr lang="uk-UA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5049"/>
            <a:ext cx="4559990" cy="30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0478" y="6237312"/>
            <a:ext cx="258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Университет </a:t>
            </a:r>
            <a:r>
              <a:rPr lang="ru-RU" dirty="0" err="1">
                <a:solidFill>
                  <a:srgbClr val="FF0000"/>
                </a:solidFill>
              </a:rPr>
              <a:t>Летбриджа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216" y="6182635"/>
            <a:ext cx="481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П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uk-UA" sz="3600" b="1" dirty="0" err="1" smtClean="0">
                <a:solidFill>
                  <a:srgbClr val="FF0000"/>
                </a:solidFill>
                <a:latin typeface="+mj-lt"/>
              </a:rPr>
              <a:t>вільйон</a:t>
            </a:r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  у  Монреалі</a:t>
            </a:r>
            <a:endParaRPr lang="uk-UA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58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7756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5901858"/>
            <a:ext cx="6781800" cy="945232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Павільйон в </a:t>
            </a:r>
            <a:r>
              <a:rPr lang="uk-UA" sz="4400" dirty="0" err="1" smtClean="0">
                <a:solidFill>
                  <a:srgbClr val="FF0000"/>
                </a:solidFill>
              </a:rPr>
              <a:t>м.Осака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4628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183738"/>
            <a:ext cx="8352928" cy="654968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Музе</a:t>
            </a:r>
            <a:r>
              <a:rPr lang="uk-UA" sz="4400" dirty="0">
                <a:solidFill>
                  <a:srgbClr val="FF0000"/>
                </a:solidFill>
              </a:rPr>
              <a:t>й</a:t>
            </a:r>
            <a:r>
              <a:rPr lang="uk-UA" sz="4400" dirty="0" smtClean="0">
                <a:solidFill>
                  <a:srgbClr val="FF0000"/>
                </a:solidFill>
              </a:rPr>
              <a:t>  антропології  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 Ванкувері</a:t>
            </a:r>
            <a:endParaRPr lang="uk-UA" sz="44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637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008112"/>
          </a:xfrm>
        </p:spPr>
        <p:txBody>
          <a:bodyPr/>
          <a:lstStyle/>
          <a:p>
            <a:r>
              <a:rPr lang="uk-UA" dirty="0" smtClean="0"/>
              <a:t>Художники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70485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  У </a:t>
            </a:r>
            <a:r>
              <a:rPr lang="uk-UA" sz="2000" dirty="0"/>
              <a:t>поколінні 1950-1960 -х слід відзначити таких художників , як Джек </a:t>
            </a:r>
            <a:r>
              <a:rPr lang="uk-UA" sz="2000" dirty="0" err="1"/>
              <a:t>Шедболт</a:t>
            </a:r>
            <a:r>
              <a:rPr lang="uk-UA" sz="2000" dirty="0"/>
              <a:t> , </a:t>
            </a:r>
            <a:r>
              <a:rPr lang="uk-UA" sz="2000" dirty="0" err="1"/>
              <a:t>Херолд</a:t>
            </a:r>
            <a:r>
              <a:rPr lang="uk-UA" sz="2000" dirty="0"/>
              <a:t> </a:t>
            </a:r>
            <a:r>
              <a:rPr lang="uk-UA" sz="2000" dirty="0" err="1"/>
              <a:t>Таун</a:t>
            </a:r>
            <a:r>
              <a:rPr lang="uk-UA" sz="2000" dirty="0"/>
              <a:t> , Тоні </a:t>
            </a:r>
            <a:r>
              <a:rPr lang="uk-UA" sz="2000" dirty="0" err="1"/>
              <a:t>Уркхарт</a:t>
            </a:r>
            <a:r>
              <a:rPr lang="uk-UA" sz="2000" dirty="0"/>
              <a:t> , Гордон Сміт , Джек Буш , Вільям Рональд , </a:t>
            </a:r>
            <a:r>
              <a:rPr lang="uk-UA" sz="2000" dirty="0" err="1"/>
              <a:t>Рональд</a:t>
            </a:r>
            <a:r>
              <a:rPr lang="uk-UA" sz="2000" dirty="0"/>
              <a:t> </a:t>
            </a:r>
            <a:r>
              <a:rPr lang="uk-UA" sz="2000" dirty="0" err="1"/>
              <a:t>Блор</a:t>
            </a:r>
            <a:r>
              <a:rPr lang="uk-UA" sz="2000" dirty="0"/>
              <a:t> , Майкл </a:t>
            </a:r>
            <a:r>
              <a:rPr lang="uk-UA" sz="2000" dirty="0" err="1"/>
              <a:t>Сноу</a:t>
            </a:r>
            <a:r>
              <a:rPr lang="uk-UA" sz="2000" dirty="0"/>
              <a:t> , Тоні </a:t>
            </a:r>
            <a:r>
              <a:rPr lang="uk-UA" sz="2000" dirty="0" err="1"/>
              <a:t>Онлі</a:t>
            </a:r>
            <a:r>
              <a:rPr lang="uk-UA" sz="2000" dirty="0"/>
              <a:t> , </a:t>
            </a:r>
            <a:r>
              <a:rPr lang="uk-UA" sz="2000" dirty="0" err="1"/>
              <a:t>Кацуо</a:t>
            </a:r>
            <a:r>
              <a:rPr lang="uk-UA" sz="2000" dirty="0"/>
              <a:t> </a:t>
            </a:r>
            <a:r>
              <a:rPr lang="uk-UA" sz="2000" dirty="0" err="1"/>
              <a:t>Накамура</a:t>
            </a:r>
            <a:r>
              <a:rPr lang="uk-UA" sz="2000" dirty="0"/>
              <a:t> , а також ілюстраторів - реалістів </a:t>
            </a:r>
            <a:r>
              <a:rPr lang="uk-UA" sz="2000" dirty="0" err="1"/>
              <a:t>Алекса</a:t>
            </a:r>
            <a:r>
              <a:rPr lang="uk-UA" sz="2000" dirty="0"/>
              <a:t> </a:t>
            </a:r>
            <a:r>
              <a:rPr lang="uk-UA" sz="2000" dirty="0" err="1"/>
              <a:t>Колвілл</a:t>
            </a:r>
            <a:r>
              <a:rPr lang="uk-UA" sz="2000" dirty="0"/>
              <a:t> і Джека </a:t>
            </a:r>
            <a:r>
              <a:rPr lang="uk-UA" sz="2000" dirty="0" err="1"/>
              <a:t>Чемберса</a:t>
            </a:r>
            <a:r>
              <a:rPr lang="uk-UA" sz="2000" dirty="0"/>
              <a:t>. </a:t>
            </a:r>
            <a:r>
              <a:rPr lang="uk-UA" sz="2000" dirty="0" err="1"/>
              <a:t>Азіатсько-</a:t>
            </a:r>
            <a:r>
              <a:rPr lang="uk-UA" sz="2000" dirty="0"/>
              <a:t> тихоокеанські зв'язки Західної Канади відображають у своїй творчості Джек </a:t>
            </a:r>
            <a:r>
              <a:rPr lang="uk-UA" sz="2000" dirty="0" err="1"/>
              <a:t>Уайз</a:t>
            </a:r>
            <a:r>
              <a:rPr lang="uk-UA" sz="2000" dirty="0"/>
              <a:t> , </a:t>
            </a:r>
            <a:r>
              <a:rPr lang="uk-UA" sz="2000" dirty="0" err="1"/>
              <a:t>Рой</a:t>
            </a:r>
            <a:r>
              <a:rPr lang="uk-UA" sz="2000" dirty="0"/>
              <a:t> </a:t>
            </a:r>
            <a:r>
              <a:rPr lang="uk-UA" sz="2000" dirty="0" err="1"/>
              <a:t>Кійоко</a:t>
            </a:r>
            <a:r>
              <a:rPr lang="uk-UA" sz="2000" dirty="0"/>
              <a:t> , </a:t>
            </a:r>
            <a:r>
              <a:rPr lang="uk-UA" sz="2000" dirty="0" err="1"/>
              <a:t>Лін</a:t>
            </a:r>
            <a:r>
              <a:rPr lang="uk-UA" sz="2000" dirty="0"/>
              <a:t> </a:t>
            </a:r>
            <a:r>
              <a:rPr lang="uk-UA" sz="2000" dirty="0" err="1"/>
              <a:t>Ченші</a:t>
            </a:r>
            <a:r>
              <a:rPr lang="uk-UA" sz="2000" dirty="0"/>
              <a:t> 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5732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936104"/>
          </a:xfrm>
        </p:spPr>
        <p:txBody>
          <a:bodyPr/>
          <a:lstStyle/>
          <a:p>
            <a:r>
              <a:rPr lang="uk-UA" dirty="0" smtClean="0"/>
              <a:t>Музика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56084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  Канада </a:t>
            </a:r>
            <a:r>
              <a:rPr lang="uk-UA" sz="2000" dirty="0"/>
              <a:t>подарувала світові велику кількість талановитих </a:t>
            </a:r>
            <a:r>
              <a:rPr lang="uk-UA" sz="2000" dirty="0" err="1"/>
              <a:t>поп-</a:t>
            </a:r>
            <a:r>
              <a:rPr lang="uk-UA" sz="2000" dirty="0"/>
              <a:t>, </a:t>
            </a:r>
            <a:r>
              <a:rPr lang="uk-UA" sz="2000" dirty="0" err="1"/>
              <a:t>фолк-</a:t>
            </a:r>
            <a:r>
              <a:rPr lang="uk-UA" sz="2000" dirty="0"/>
              <a:t>, джаз-та і рок-музикантів, таких як </a:t>
            </a:r>
            <a:r>
              <a:rPr lang="uk-UA" sz="2000" dirty="0" err="1"/>
              <a:t>Брайан</a:t>
            </a:r>
            <a:r>
              <a:rPr lang="uk-UA" sz="2000" dirty="0"/>
              <a:t> Адамс, Селін </a:t>
            </a:r>
            <a:r>
              <a:rPr lang="uk-UA" sz="2000" dirty="0" err="1"/>
              <a:t>Діон</a:t>
            </a:r>
            <a:r>
              <a:rPr lang="uk-UA" sz="2000" dirty="0"/>
              <a:t>, Лорина </a:t>
            </a:r>
            <a:r>
              <a:rPr lang="uk-UA" sz="2000" dirty="0" err="1"/>
              <a:t>Маккеннітт</a:t>
            </a:r>
            <a:r>
              <a:rPr lang="uk-UA" sz="2000" dirty="0"/>
              <a:t>, </a:t>
            </a:r>
            <a:r>
              <a:rPr lang="uk-UA" sz="2000" dirty="0" err="1"/>
              <a:t>Шеная</a:t>
            </a:r>
            <a:r>
              <a:rPr lang="uk-UA" sz="2000" dirty="0"/>
              <a:t> </a:t>
            </a:r>
            <a:r>
              <a:rPr lang="uk-UA" sz="2000" dirty="0" err="1"/>
              <a:t>Твейн</a:t>
            </a:r>
            <a:r>
              <a:rPr lang="uk-UA" sz="2000" dirty="0"/>
              <a:t>, </a:t>
            </a:r>
            <a:r>
              <a:rPr lang="uk-UA" sz="2000" dirty="0" err="1"/>
              <a:t>Шанталь</a:t>
            </a:r>
            <a:r>
              <a:rPr lang="uk-UA" sz="2000" dirty="0"/>
              <a:t> </a:t>
            </a:r>
            <a:r>
              <a:rPr lang="uk-UA" sz="2000" dirty="0" err="1"/>
              <a:t>Кревязюк</a:t>
            </a:r>
            <a:r>
              <a:rPr lang="uk-UA" sz="2000" dirty="0"/>
              <a:t>, Гордон </a:t>
            </a:r>
            <a:r>
              <a:rPr lang="uk-UA" sz="2000" dirty="0" err="1"/>
              <a:t>Лайтфут</a:t>
            </a:r>
            <a:r>
              <a:rPr lang="uk-UA" sz="2000" dirty="0"/>
              <a:t>, </a:t>
            </a:r>
            <a:r>
              <a:rPr lang="uk-UA" sz="2000" dirty="0" err="1"/>
              <a:t>Дайана</a:t>
            </a:r>
            <a:r>
              <a:rPr lang="uk-UA" sz="2000" dirty="0"/>
              <a:t> </a:t>
            </a:r>
            <a:r>
              <a:rPr lang="uk-UA" sz="2000" dirty="0" err="1"/>
              <a:t>Кролл</a:t>
            </a:r>
            <a:r>
              <a:rPr lang="uk-UA" sz="2000" dirty="0"/>
              <a:t>, </a:t>
            </a:r>
            <a:r>
              <a:rPr lang="uk-UA" sz="2000" dirty="0" err="1"/>
              <a:t>Авріл</a:t>
            </a:r>
            <a:r>
              <a:rPr lang="uk-UA" sz="2000" dirty="0"/>
              <a:t> </a:t>
            </a:r>
            <a:r>
              <a:rPr lang="uk-UA" sz="2000" dirty="0" err="1"/>
              <a:t>Лавін</a:t>
            </a:r>
            <a:r>
              <a:rPr lang="uk-UA" sz="2000" dirty="0"/>
              <a:t>, Джоні Мітчелл, </a:t>
            </a:r>
            <a:r>
              <a:rPr lang="uk-UA" sz="2000" dirty="0" err="1"/>
              <a:t>Енн</a:t>
            </a:r>
            <a:r>
              <a:rPr lang="uk-UA" sz="2000" dirty="0"/>
              <a:t> </a:t>
            </a:r>
            <a:r>
              <a:rPr lang="uk-UA" sz="2000" dirty="0" err="1"/>
              <a:t>Мюрі</a:t>
            </a:r>
            <a:r>
              <a:rPr lang="uk-UA" sz="2000" dirty="0"/>
              <a:t>, Ніл </a:t>
            </a:r>
            <a:r>
              <a:rPr lang="uk-UA" sz="2000" dirty="0" err="1"/>
              <a:t>Янг</a:t>
            </a:r>
            <a:r>
              <a:rPr lang="uk-UA" sz="2000" dirty="0"/>
              <a:t>, Пол Анка, Майкл </a:t>
            </a:r>
            <a:r>
              <a:rPr lang="uk-UA" sz="2000" dirty="0" err="1"/>
              <a:t>Бублей</a:t>
            </a:r>
            <a:r>
              <a:rPr lang="uk-UA" sz="2000" dirty="0"/>
              <a:t>, Сара </a:t>
            </a:r>
            <a:r>
              <a:rPr lang="uk-UA" sz="2000" dirty="0" err="1"/>
              <a:t>Маклоклін</a:t>
            </a:r>
            <a:r>
              <a:rPr lang="uk-UA" sz="2000" dirty="0"/>
              <a:t>, Неллі </a:t>
            </a:r>
            <a:r>
              <a:rPr lang="uk-UA" sz="2000" dirty="0" err="1"/>
              <a:t>Фуртадо</a:t>
            </a:r>
            <a:r>
              <a:rPr lang="uk-UA" sz="2000" dirty="0"/>
              <a:t>, інших.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До </a:t>
            </a:r>
            <a:r>
              <a:rPr lang="uk-UA" sz="2000" dirty="0"/>
              <a:t>популярних канадським рок-груп відносяться в першу чергу </a:t>
            </a:r>
            <a:r>
              <a:rPr lang="en-US" sz="2000" dirty="0"/>
              <a:t>Rush, Godspeed You! Black Emperor, A Silver Mt. Zion, The Tragically Hip, </a:t>
            </a:r>
            <a:r>
              <a:rPr lang="en-US" sz="2000" dirty="0" err="1"/>
              <a:t>Barenaked</a:t>
            </a:r>
            <a:r>
              <a:rPr lang="en-US" sz="2000" dirty="0"/>
              <a:t> Ladies, </a:t>
            </a:r>
            <a:r>
              <a:rPr lang="en-US" sz="2000" dirty="0" err="1"/>
              <a:t>Nickelback</a:t>
            </a:r>
            <a:r>
              <a:rPr lang="en-US" sz="2000" dirty="0"/>
              <a:t>, Sum 41, </a:t>
            </a:r>
            <a:endParaRPr lang="uk-UA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Guess Who, Crash Test Dummies, </a:t>
            </a:r>
            <a:r>
              <a:rPr lang="en-US" sz="2000" dirty="0" err="1"/>
              <a:t>Prozzak</a:t>
            </a:r>
            <a:r>
              <a:rPr lang="en-US" sz="2000" dirty="0"/>
              <a:t> </a:t>
            </a:r>
            <a:r>
              <a:rPr lang="uk-UA" sz="2000" dirty="0"/>
              <a:t>і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u="sng" dirty="0" smtClean="0"/>
              <a:t>"</a:t>
            </a:r>
            <a:r>
              <a:rPr lang="en-US" sz="2000" u="sng" dirty="0"/>
              <a:t>Green day".</a:t>
            </a:r>
            <a:endParaRPr lang="uk-UA" sz="20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4" y="3645024"/>
            <a:ext cx="3261387" cy="244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24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144</TotalTime>
  <Words>629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Основні відомості про культуру Канади</vt:lpstr>
      <vt:lpstr>Культура Канади</vt:lpstr>
      <vt:lpstr>Презентация PowerPoint</vt:lpstr>
      <vt:lpstr>Архітектура</vt:lpstr>
      <vt:lpstr>Презентация PowerPoint</vt:lpstr>
      <vt:lpstr>Павільйон в м.Осака</vt:lpstr>
      <vt:lpstr>Музей  антропології  у  Ванкувері</vt:lpstr>
      <vt:lpstr>Художники</vt:lpstr>
      <vt:lpstr>Музика</vt:lpstr>
      <vt:lpstr>Кінематограф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відомості про культуру Канади</dc:title>
  <dc:creator>1</dc:creator>
  <cp:lastModifiedBy>1</cp:lastModifiedBy>
  <cp:revision>12</cp:revision>
  <dcterms:created xsi:type="dcterms:W3CDTF">2014-05-07T18:52:12Z</dcterms:created>
  <dcterms:modified xsi:type="dcterms:W3CDTF">2014-05-15T07:55:59Z</dcterms:modified>
</cp:coreProperties>
</file>