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2EDF-4D14-41E9-B5A8-16461A16438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8553-5E7F-42D1-AA78-0924D0A351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cribirypublicar.org/attachments/Image/James-Joyce.jpg?1405457718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0"/>
            <a:ext cx="52096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077072"/>
            <a:ext cx="5398368" cy="1470025"/>
          </a:xfrm>
          <a:solidFill>
            <a:schemeClr val="tx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Джойс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400800" cy="764704"/>
          </a:xfrm>
        </p:spPr>
        <p:txBody>
          <a:bodyPr/>
          <a:lstStyle/>
          <a:p>
            <a:r>
              <a:rPr lang="uk-UA" dirty="0" smtClean="0"/>
              <a:t>Роботу виконав Токар Володимир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ouyhnhnmpress.com/wp-content/uploads/Joyce_150110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17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221088"/>
            <a:ext cx="4176464" cy="13849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1939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опублікування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роману «Поминки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Фіннегану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ssets.nybooks.com/media/photo/2012/10/04/otoole_1-102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6456988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013176"/>
            <a:ext cx="4032448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 року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помер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Джеймс Джойс.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rathgarvillage.files.wordpress.com/2013/03/old-rath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999" cy="6533321"/>
          </a:xfrm>
          <a:prstGeom prst="rect">
            <a:avLst/>
          </a:prstGeom>
          <a:noFill/>
        </p:spPr>
      </p:pic>
      <p:pic>
        <p:nvPicPr>
          <p:cNvPr id="13314" name="Picture 2" descr="http://upload.wikimedia.org/wikipedia/commons/thumb/0/09/James_Joyce_signature.svg/585px-James_Joyce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4664"/>
            <a:ext cx="5572125" cy="1390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365104"/>
            <a:ext cx="4248472" cy="138499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лютого 1882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нарождення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Джеймса Джойса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Ратгарі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Ірландія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dn.openculture.com/wp-content/uploads/2012/02/james-joy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7089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149080"/>
            <a:ext cx="4464496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початок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школі-інтернаті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atimesblogs.latimes.com/.a/6a00d8341c630a53ef0167665c5a9b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3949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869160"/>
            <a:ext cx="3456384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 рік – навчання у коледжі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Бельведер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chaelalexanderchaney.files.wordpress.com/2013/11/joyce_fixed_vert-b79c27d7793f7a939e47221f2324751f1948d37a-s6-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51435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75856" y="4365104"/>
            <a:ext cx="5274921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1898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Дублінського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університетського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коледжу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elinggallery.com/store/avactis-images/james-joyce-portrait-painting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6858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36096" y="4005064"/>
            <a:ext cx="3240360" cy="95410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1903 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Парижу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.thedailybeast.com/content/dailybeast/articles/2012/06/14/james-joyce-s-grandson-stephen-and-literature-s-most-tyrannical-estate/jcr:content/image.img.2000.jpg/1339861486804.ca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rkbakerart.com/wp-content/uploads/2013/11/james-joyce-pain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29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6/6c/Manchester_John_Rylands_Library_James_Joyce_16-10-2009_13-55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31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645024"/>
            <a:ext cx="5328592" cy="181588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1933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опублікування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роману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Улісс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600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сторінках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оповідає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один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Джеймс Джойс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Джеймс Джойс</dc:title>
  <dc:creator>Vova</dc:creator>
  <cp:lastModifiedBy>Vova</cp:lastModifiedBy>
  <cp:revision>9</cp:revision>
  <dcterms:created xsi:type="dcterms:W3CDTF">2014-11-06T18:57:49Z</dcterms:created>
  <dcterms:modified xsi:type="dcterms:W3CDTF">2014-11-06T20:25:17Z</dcterms:modified>
</cp:coreProperties>
</file>