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62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2CA0C-C5F9-47A8-BEA2-871F558B793E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66D24-3721-41F7-AFAF-BD1B465884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66D24-3721-41F7-AFAF-BD1B4658849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40157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Події в Берліні 1953 року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c.pics.livejournal.com/ingwar_lj/11031373/631206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546476" cy="3373486"/>
          </a:xfrm>
          <a:prstGeom prst="rect">
            <a:avLst/>
          </a:prstGeom>
          <a:noFill/>
        </p:spPr>
      </p:pic>
      <p:pic>
        <p:nvPicPr>
          <p:cNvPr id="26628" name="Picture 4" descr="http://www.znaimo.com.ua/images/rubase_3_1988582443_295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0648"/>
            <a:ext cx="2958771" cy="3456384"/>
          </a:xfrm>
          <a:prstGeom prst="rect">
            <a:avLst/>
          </a:prstGeom>
          <a:noFill/>
        </p:spPr>
      </p:pic>
      <p:pic>
        <p:nvPicPr>
          <p:cNvPr id="26630" name="Picture 6" descr="http://img-fotki.yandex.ru/get/4130/141128800.111/0_7cfbb_7cc372e7_or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833664"/>
            <a:ext cx="3813941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63517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Повстання 17 червня 1953 в Східній </a:t>
            </a:r>
            <a:r>
              <a:rPr lang="uk-U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Німеччинні</a:t>
            </a:r>
            <a:endParaRPr lang="uk-UA" sz="5400" dirty="0" smtClean="0"/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9956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Радянський</a:t>
            </a:r>
            <a:r>
              <a:rPr lang="ru-RU" sz="2000" dirty="0" smtClean="0"/>
              <a:t> Союз та </a:t>
            </a:r>
            <a:r>
              <a:rPr lang="ru-RU" sz="2000" dirty="0" err="1" smtClean="0"/>
              <a:t>керівництво</a:t>
            </a:r>
            <a:r>
              <a:rPr lang="ru-RU" sz="2000" dirty="0" smtClean="0"/>
              <a:t> НДР </a:t>
            </a:r>
            <a:r>
              <a:rPr lang="ru-RU" sz="2000" dirty="0" err="1" smtClean="0"/>
              <a:t>прагнули</a:t>
            </a:r>
            <a:r>
              <a:rPr lang="ru-RU" sz="2000" dirty="0" smtClean="0"/>
              <a:t> довести </a:t>
            </a:r>
            <a:r>
              <a:rPr lang="ru-RU" sz="2000" dirty="0" err="1" smtClean="0"/>
              <a:t>світові</a:t>
            </a:r>
            <a:r>
              <a:rPr lang="ru-RU" sz="2000" dirty="0" smtClean="0"/>
              <a:t> "</a:t>
            </a:r>
            <a:r>
              <a:rPr lang="ru-RU" sz="2000" dirty="0" err="1" smtClean="0"/>
              <a:t>переваги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соціалізму</a:t>
            </a:r>
            <a:r>
              <a:rPr lang="ru-RU" sz="2000" dirty="0" smtClean="0"/>
              <a:t>" на </a:t>
            </a:r>
            <a:r>
              <a:rPr lang="ru-RU" sz="2000" dirty="0" err="1" smtClean="0"/>
              <a:t>прикладі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"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", </a:t>
            </a:r>
            <a:r>
              <a:rPr lang="ru-RU" sz="2000" dirty="0" err="1" smtClean="0"/>
              <a:t>випередити</a:t>
            </a:r>
            <a:r>
              <a:rPr lang="ru-RU" sz="2000" dirty="0" smtClean="0"/>
              <a:t> ФРН у </a:t>
            </a:r>
            <a:r>
              <a:rPr lang="ru-RU" sz="2000" dirty="0" err="1" smtClean="0"/>
              <a:t>прихованому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змаганні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 НДР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досягнуто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успіхів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розвиткові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індустріалізації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колективізація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призвела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обсягу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сільськогосподарського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повільно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розвивалася</a:t>
            </a:r>
            <a:r>
              <a:rPr lang="ru-RU" sz="2000" dirty="0" smtClean="0"/>
              <a:t> легка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. Усе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спричинило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зниження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життєвого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трудящих. </a:t>
            </a:r>
            <a:r>
              <a:rPr lang="ru-RU" sz="2000" dirty="0" err="1" smtClean="0"/>
              <a:t>Тоталітарна</a:t>
            </a:r>
            <a:r>
              <a:rPr lang="ru-RU" sz="2000" dirty="0" smtClean="0"/>
              <a:t> система,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зміцнювалася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викликала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невдоволення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http://upload.wikimedia.org/wikipedia/commons/6/6d/Bundesarchiv_Bild_175-14676%2C_Leipzig%2C_Reichsgericht%2C_russischer_Panz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1414" y="0"/>
            <a:ext cx="5660865" cy="40050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червні</a:t>
            </a:r>
            <a:r>
              <a:rPr lang="ru-RU" sz="2000" dirty="0" smtClean="0"/>
              <a:t> 1953 р. </a:t>
            </a:r>
            <a:r>
              <a:rPr lang="ru-RU" sz="2000" dirty="0" err="1" smtClean="0"/>
              <a:t>обурення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робітників</a:t>
            </a:r>
            <a:r>
              <a:rPr lang="ru-RU" sz="2000" dirty="0" smtClean="0"/>
              <a:t> НДР </a:t>
            </a:r>
            <a:r>
              <a:rPr lang="ru-RU" sz="2000" dirty="0" err="1" smtClean="0"/>
              <a:t>підвищенням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тарифних</a:t>
            </a:r>
            <a:r>
              <a:rPr lang="ru-RU" sz="2000" dirty="0" smtClean="0"/>
              <a:t> норм та </a:t>
            </a:r>
            <a:r>
              <a:rPr lang="ru-RU" sz="2000" dirty="0" err="1" smtClean="0"/>
              <a:t>копіюванням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соціалістичного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змагання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призвело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відкритих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режиму в </a:t>
            </a:r>
            <a:r>
              <a:rPr lang="ru-RU" sz="2000" dirty="0" err="1" smtClean="0"/>
              <a:t>ряді</a:t>
            </a:r>
            <a:r>
              <a:rPr lang="ru-RU" sz="2000" dirty="0" smtClean="0"/>
              <a:t> великих </a:t>
            </a:r>
            <a:r>
              <a:rPr lang="ru-RU" sz="2000" dirty="0" err="1" smtClean="0"/>
              <a:t>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.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17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у 300 </a:t>
            </a:r>
            <a:r>
              <a:rPr lang="ru-RU" sz="2000" dirty="0" err="1" smtClean="0"/>
              <a:t>населених</a:t>
            </a:r>
            <a:r>
              <a:rPr lang="ru-RU" sz="2000" dirty="0" smtClean="0"/>
              <a:t> пунктах </a:t>
            </a:r>
            <a:r>
              <a:rPr lang="ru-RU" sz="2000" dirty="0" err="1" smtClean="0"/>
              <a:t>страйкувало</a:t>
            </a:r>
            <a:r>
              <a:rPr lang="ru-RU" sz="2000" dirty="0" smtClean="0"/>
              <a:t> 400 тис. трудящих,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100 тис. — у </a:t>
            </a:r>
            <a:r>
              <a:rPr lang="ru-RU" sz="2000" dirty="0" err="1" smtClean="0"/>
              <a:t>Східному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Берліні</a:t>
            </a:r>
            <a:r>
              <a:rPr lang="ru-RU" sz="2000" dirty="0" smtClean="0"/>
              <a:t>. У </a:t>
            </a:r>
            <a:r>
              <a:rPr lang="ru-RU" sz="2000" dirty="0" err="1" smtClean="0"/>
              <a:t>Галлі</a:t>
            </a:r>
            <a:r>
              <a:rPr lang="ru-RU" sz="2000" dirty="0" smtClean="0"/>
              <a:t>, </a:t>
            </a:r>
            <a:r>
              <a:rPr lang="ru-RU" sz="2000" dirty="0" err="1" smtClean="0"/>
              <a:t>Магдебурзі</a:t>
            </a:r>
            <a:r>
              <a:rPr lang="ru-RU" sz="2000" dirty="0" smtClean="0"/>
              <a:t> до рук </a:t>
            </a:r>
            <a:r>
              <a:rPr lang="ru-RU" sz="2000" dirty="0" err="1" smtClean="0"/>
              <a:t>страйкомів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перейшла</a:t>
            </a:r>
            <a:r>
              <a:rPr lang="ru-RU" sz="2000" dirty="0" smtClean="0"/>
              <a:t> практично </a:t>
            </a:r>
            <a:r>
              <a:rPr lang="ru-RU" sz="2000" dirty="0" err="1" smtClean="0"/>
              <a:t>повністю</a:t>
            </a:r>
            <a:r>
              <a:rPr lang="ru-RU" sz="2000" dirty="0" smtClean="0"/>
              <a:t>.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Армії</a:t>
            </a:r>
            <a:r>
              <a:rPr lang="ru-RU" sz="2000" dirty="0" smtClean="0"/>
              <a:t> режим В. </a:t>
            </a:r>
            <a:r>
              <a:rPr lang="ru-RU" sz="2000" dirty="0" err="1" smtClean="0"/>
              <a:t>УльбрІхта</a:t>
            </a:r>
            <a:r>
              <a:rPr lang="ru-RU" sz="2000" dirty="0" smtClean="0"/>
              <a:t> придушив </a:t>
            </a:r>
            <a:r>
              <a:rPr lang="ru-RU" sz="2000" dirty="0" err="1" smtClean="0"/>
              <a:t>виступи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вбито 200 </a:t>
            </a:r>
            <a:r>
              <a:rPr lang="ru-RU" sz="2000" dirty="0" err="1" smtClean="0"/>
              <a:t>робітників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тисячі</a:t>
            </a:r>
            <a:r>
              <a:rPr lang="ru-RU" sz="2000" dirty="0" smtClean="0"/>
              <a:t> кинуто до тюрем, а 6 </a:t>
            </a:r>
            <a:r>
              <a:rPr lang="ru-RU" sz="2000" dirty="0" err="1" smtClean="0"/>
              <a:t>організаторів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страйків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засуджено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розстрілу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http://4.bp.blogspot.com/-tkbRSZaAROY/UTjm0RT3ieI/AAAAAAAALEA/XOlGsUAMs9g/s640/23+%D1%87%D0%B5%D1%80%D0%B2%D0%BD%D1%8F+1953,+%D0%BF%D0%B0%D0%BD%D0%B0%D1%85%D0%B8%D0%B4%D0%B0+%D0%B2%D1%96%D0%B4%D0%B1%D1%83%D0%BB%D0%B0%D1%81%D1%8F+%D0%B2+%D0%97%D0%B0%D1%85%D1%96%D0%B4%D0%BD%D0%B8%D0%B9+%D0%91%D0%B5%D1%80%D0%BB%D1%96%D0%BD+%D0%B4%D0%BB%D1%8F+%D0%B6%D0%B5%D1%80%D1%82%D0%B2+%D0%B6%D0%BE%D1%80%D1%81%D1%82%D0%BE%D0%BA%D0%BE%D0%B3%D0%BE+%D0%BF%D1%80%D0%B8%D0%B4%D1%83%D1%88%D0%B5%D0%BD%D0%BD%D1%8F+%D0%BF%D0%BE%D0%B2%D1%81%D1%82%D0%B0%D0%BD%D0%BD%D1%8F+17+%D1%87%D0%B5%D1%80%D0%B2%D0%BD%D1%8F+-+55+%D1%81%D0%BC%D0%B5%D1%80%D1%82%D0%B5%D0%B9+%D0%B4%D0%BE%D0%BA%D1%83%D0%BC%D0%B5%D0%BD%D1%82%D0%BE%D0%B2%D0%B0%D0%BD%D1%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824" y="1700808"/>
            <a:ext cx="4594176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927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Берлінське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повстання</a:t>
            </a:r>
            <a:r>
              <a:rPr lang="ru-RU" sz="2000" dirty="0" smtClean="0"/>
              <a:t> 16-17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1953 </a:t>
            </a:r>
            <a:r>
              <a:rPr lang="ru-RU" sz="2000" dirty="0" err="1" smtClean="0"/>
              <a:t>почалось</a:t>
            </a:r>
            <a:r>
              <a:rPr lang="ru-RU" sz="2000" dirty="0" smtClean="0"/>
              <a:t> 16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полудень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мирного маршу в протест на </a:t>
            </a:r>
            <a:r>
              <a:rPr lang="ru-RU" sz="2000" dirty="0" err="1" smtClean="0"/>
              <a:t>тільки-но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підняті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виробітки</a:t>
            </a:r>
            <a:r>
              <a:rPr lang="ru-RU" sz="2000" dirty="0" smtClean="0"/>
              <a:t>, в </a:t>
            </a:r>
            <a:r>
              <a:rPr lang="ru-RU" sz="2000" dirty="0" err="1" smtClean="0"/>
              <a:t>марші</a:t>
            </a:r>
            <a:r>
              <a:rPr lang="ru-RU" sz="2000" dirty="0" smtClean="0"/>
              <a:t> взяли участь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5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. Марш </a:t>
            </a:r>
            <a:r>
              <a:rPr lang="ru-RU" sz="2000" dirty="0" err="1" smtClean="0"/>
              <a:t>завершився</a:t>
            </a:r>
            <a:r>
              <a:rPr lang="ru-RU" sz="2000" dirty="0" smtClean="0"/>
              <a:t> за три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протести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відновились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зранку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наступного</a:t>
            </a:r>
            <a:r>
              <a:rPr lang="ru-RU" sz="2000" dirty="0" smtClean="0"/>
              <a:t> дня, на </a:t>
            </a:r>
            <a:r>
              <a:rPr lang="ru-RU" sz="2000" dirty="0" err="1" smtClean="0"/>
              <a:t>вулиці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вийшло</a:t>
            </a:r>
            <a:r>
              <a:rPr lang="ru-RU" sz="2000" dirty="0" smtClean="0"/>
              <a:t> 17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по </a:t>
            </a:r>
            <a:r>
              <a:rPr lang="ru-RU" sz="2000" dirty="0" err="1" smtClean="0"/>
              <a:t>обіді</a:t>
            </a:r>
            <a:r>
              <a:rPr lang="ru-RU" sz="2000" dirty="0" smtClean="0"/>
              <a:t> в протестах брало участь </a:t>
            </a:r>
            <a:r>
              <a:rPr lang="ru-RU" sz="2000" dirty="0" err="1" smtClean="0"/>
              <a:t>декілька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сотень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http://www.urokiistorii.ru/sites/all/files/image/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27551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0"/>
            <a:ext cx="5076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 </a:t>
            </a:r>
            <a:r>
              <a:rPr lang="ru-RU" sz="2000" dirty="0" err="1" smtClean="0"/>
              <a:t>Автомобільний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рух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припинено</a:t>
            </a:r>
            <a:r>
              <a:rPr lang="ru-RU" sz="2000" dirty="0" smtClean="0"/>
              <a:t>, </a:t>
            </a:r>
            <a:r>
              <a:rPr lang="ru-RU" sz="2000" dirty="0" err="1" smtClean="0"/>
              <a:t>тисячі</a:t>
            </a:r>
            <a:r>
              <a:rPr lang="ru-RU" sz="2000" dirty="0" smtClean="0"/>
              <a:t> людей продирались через </a:t>
            </a:r>
            <a:r>
              <a:rPr lang="en-US" sz="2000" dirty="0" err="1" smtClean="0"/>
              <a:t>Potsdammer</a:t>
            </a:r>
            <a:r>
              <a:rPr lang="en-US" sz="2000" dirty="0" smtClean="0"/>
              <a:t> </a:t>
            </a:r>
            <a:r>
              <a:rPr lang="en-US" sz="2000" dirty="0" err="1" smtClean="0"/>
              <a:t>Platz</a:t>
            </a:r>
            <a:r>
              <a:rPr lang="en-US" sz="2000" dirty="0" smtClean="0"/>
              <a:t> </a:t>
            </a:r>
            <a:r>
              <a:rPr lang="ru-RU" sz="2000" dirty="0" smtClean="0"/>
              <a:t>до </a:t>
            </a:r>
            <a:r>
              <a:rPr lang="en-US" sz="2000" dirty="0" err="1" smtClean="0"/>
              <a:t>Lustgarten</a:t>
            </a:r>
            <a:r>
              <a:rPr lang="en-US" sz="2000" dirty="0" smtClean="0"/>
              <a:t> </a:t>
            </a:r>
            <a:r>
              <a:rPr lang="en-US" sz="2000" dirty="0" err="1" smtClean="0"/>
              <a:t>Platz</a:t>
            </a:r>
            <a:r>
              <a:rPr lang="en-US" sz="2000" dirty="0" smtClean="0"/>
              <a:t>, </a:t>
            </a:r>
            <a:r>
              <a:rPr lang="ru-RU" sz="2000" dirty="0" err="1" smtClean="0"/>
              <a:t>зриваючи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комуністичні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прапори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перекидаючи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кіоски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східно-німецькі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війська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танками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броньованими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тихо </a:t>
            </a:r>
            <a:r>
              <a:rPr lang="ru-RU" sz="2000" dirty="0" err="1" smtClean="0"/>
              <a:t>уведені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Берлін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вночі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цим</a:t>
            </a:r>
            <a:r>
              <a:rPr lang="ru-RU" sz="2000" dirty="0" smtClean="0"/>
              <a:t>. </a:t>
            </a:r>
            <a:r>
              <a:rPr lang="ru-RU" sz="2000" dirty="0" err="1" smtClean="0"/>
              <a:t>Незадовго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полудня, вони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юрбу</a:t>
            </a:r>
            <a:r>
              <a:rPr lang="ru-RU" sz="2000" dirty="0" smtClean="0"/>
              <a:t>,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вогонь</a:t>
            </a:r>
            <a:r>
              <a:rPr lang="ru-RU" sz="2000" dirty="0" smtClean="0"/>
              <a:t>. </a:t>
            </a:r>
            <a:endParaRPr lang="ru-RU" sz="2000" dirty="0"/>
          </a:p>
        </p:txBody>
      </p:sp>
      <p:pic>
        <p:nvPicPr>
          <p:cNvPr id="2050" name="Picture 2" descr="http://img-fotki.yandex.ru/get/4118/141128800.111/0_7cfb8_68452975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924944"/>
            <a:ext cx="5922721" cy="39330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628800"/>
            <a:ext cx="74168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14:20 </a:t>
            </a:r>
            <a:r>
              <a:rPr lang="ru-RU" sz="2000" dirty="0" err="1" smtClean="0"/>
              <a:t>східно-німецький</a:t>
            </a:r>
            <a:r>
              <a:rPr lang="ru-RU" sz="2000" dirty="0" smtClean="0"/>
              <a:t> уряд </a:t>
            </a:r>
            <a:r>
              <a:rPr lang="ru-RU" sz="2000" dirty="0" err="1" smtClean="0"/>
              <a:t>ввів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надзвичайний</a:t>
            </a:r>
            <a:r>
              <a:rPr lang="ru-RU" sz="2000" dirty="0" smtClean="0"/>
              <a:t> стан</a:t>
            </a:r>
            <a:r>
              <a:rPr lang="ru-RU" sz="2000" dirty="0" smtClean="0"/>
              <a:t>;</a:t>
            </a:r>
            <a:r>
              <a:rPr lang="ru-RU" sz="2000" dirty="0" smtClean="0"/>
              <a:t> Наказ коменданта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smtClean="0"/>
              <a:t>таким:</a:t>
            </a:r>
            <a:r>
              <a:rPr lang="ru-RU" sz="2000" dirty="0" smtClean="0"/>
              <a:t>«Для </a:t>
            </a:r>
            <a:r>
              <a:rPr lang="ru-RU" sz="2000" dirty="0" err="1" smtClean="0"/>
              <a:t>встановлення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міцного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суспільного</a:t>
            </a:r>
            <a:r>
              <a:rPr lang="ru-RU" sz="2000" dirty="0" smtClean="0"/>
              <a:t> ладу у </a:t>
            </a:r>
            <a:r>
              <a:rPr lang="ru-RU" sz="2000" dirty="0" err="1" smtClean="0"/>
              <a:t>радянському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секторі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Берліна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наказую</a:t>
            </a:r>
            <a:r>
              <a:rPr lang="ru-RU" sz="2000" dirty="0" smtClean="0"/>
              <a:t>: З 13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 </a:t>
            </a:r>
            <a:r>
              <a:rPr lang="ru-RU" sz="2000" dirty="0" smtClean="0"/>
              <a:t>17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1953 р. у </a:t>
            </a:r>
            <a:r>
              <a:rPr lang="ru-RU" sz="2000" dirty="0" err="1" smtClean="0"/>
              <a:t>радянському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секторі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Берліна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надзвичайний</a:t>
            </a:r>
            <a:r>
              <a:rPr lang="ru-RU" sz="2000" dirty="0" smtClean="0"/>
              <a:t> стан. </a:t>
            </a:r>
            <a:r>
              <a:rPr lang="ru-RU" sz="2000" dirty="0" err="1" smtClean="0"/>
              <a:t>Забороняються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демонстрації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збори</a:t>
            </a:r>
            <a:r>
              <a:rPr lang="ru-RU" sz="2000" dirty="0" smtClean="0"/>
              <a:t>, </a:t>
            </a:r>
            <a:r>
              <a:rPr lang="ru-RU" sz="2000" dirty="0" err="1" smtClean="0"/>
              <a:t>мітинги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скупчення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людей</a:t>
            </a:r>
            <a:r>
              <a:rPr lang="ru-RU" sz="2000" dirty="0" smtClean="0"/>
              <a:t> тут </a:t>
            </a:r>
            <a:r>
              <a:rPr lang="ru-RU" sz="2000" dirty="0" err="1" smtClean="0"/>
              <a:t>іна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площах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громадських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спорудах</a:t>
            </a:r>
            <a:r>
              <a:rPr lang="ru-RU" sz="2000" dirty="0" smtClean="0"/>
              <a:t>. </a:t>
            </a:r>
            <a:r>
              <a:rPr lang="ru-RU" sz="2000" dirty="0" err="1" smtClean="0"/>
              <a:t>Забороняється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всіляке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пішоходів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21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запланованих</a:t>
            </a:r>
            <a:r>
              <a:rPr lang="ru-RU" sz="2000" dirty="0" smtClean="0"/>
              <a:t>  </a:t>
            </a:r>
            <a:r>
              <a:rPr lang="ru-RU" sz="2000" dirty="0" smtClean="0"/>
              <a:t>4 годин. </a:t>
            </a:r>
            <a:r>
              <a:rPr lang="ru-RU" sz="2000" dirty="0" err="1" smtClean="0"/>
              <a:t>Порушники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наказу </a:t>
            </a:r>
            <a:r>
              <a:rPr lang="ru-RU" sz="2000" dirty="0" err="1" smtClean="0"/>
              <a:t>караються</a:t>
            </a:r>
            <a:r>
              <a:rPr lang="ru-RU" sz="2000" dirty="0" smtClean="0"/>
              <a:t> за законами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. </a:t>
            </a:r>
            <a:r>
              <a:rPr lang="ru-RU" sz="2000" dirty="0" err="1" smtClean="0"/>
              <a:t>Військовий</a:t>
            </a:r>
            <a:r>
              <a:rPr lang="ru-RU" sz="2000" dirty="0" smtClean="0"/>
              <a:t> комендант </a:t>
            </a:r>
            <a:r>
              <a:rPr lang="ru-RU" sz="2000" dirty="0" err="1" smtClean="0"/>
              <a:t>радянського</a:t>
            </a:r>
            <a:r>
              <a:rPr lang="ru-RU" sz="2000" dirty="0" smtClean="0"/>
              <a:t> сектора Великого </a:t>
            </a:r>
            <a:r>
              <a:rPr lang="ru-RU" sz="2000" dirty="0" err="1" smtClean="0"/>
              <a:t>Берліна</a:t>
            </a:r>
            <a:r>
              <a:rPr lang="ru-RU" sz="2000" dirty="0" smtClean="0"/>
              <a:t>. </a:t>
            </a:r>
            <a:r>
              <a:rPr lang="ru-RU" sz="2000" dirty="0" smtClean="0"/>
              <a:t>генерал-майор </a:t>
            </a:r>
            <a:r>
              <a:rPr lang="ru-RU" sz="2000" dirty="0" err="1" smtClean="0"/>
              <a:t>Дибрович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Попри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надзвичайного</a:t>
            </a:r>
            <a:r>
              <a:rPr lang="ru-RU" dirty="0" smtClean="0"/>
              <a:t> стану,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де-не-де</a:t>
            </a:r>
            <a:r>
              <a:rPr lang="ru-RU" dirty="0" smtClean="0"/>
              <a:t> </a:t>
            </a:r>
            <a:r>
              <a:rPr lang="ru-RU" dirty="0" err="1" smtClean="0"/>
              <a:t>лунали</a:t>
            </a:r>
            <a:r>
              <a:rPr lang="ru-RU" dirty="0" smtClean="0"/>
              <a:t> </a:t>
            </a:r>
            <a:r>
              <a:rPr lang="ru-RU" dirty="0" err="1" smtClean="0"/>
              <a:t>постріли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smtClean="0"/>
              <a:t>напади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вартових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патрульних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масового</a:t>
            </a:r>
            <a:r>
              <a:rPr lang="ru-RU" dirty="0" smtClean="0"/>
              <a:t> характеру </a:t>
            </a:r>
            <a:r>
              <a:rPr lang="ru-RU" dirty="0" smtClean="0"/>
              <a:t>  </a:t>
            </a:r>
            <a:r>
              <a:rPr lang="ru-RU" dirty="0" smtClean="0"/>
              <a:t>вони </a:t>
            </a:r>
            <a:r>
              <a:rPr lang="ru-RU" dirty="0" smtClean="0"/>
              <a:t>не носили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незрозумілого</a:t>
            </a:r>
            <a:r>
              <a:rPr lang="ru-RU" dirty="0" smtClean="0"/>
              <a:t>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викрадення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вивіз</a:t>
            </a:r>
            <a:r>
              <a:rPr lang="ru-RU" dirty="0" smtClean="0"/>
              <a:t> в </a:t>
            </a:r>
            <a:r>
              <a:rPr lang="ru-RU" dirty="0" err="1" smtClean="0"/>
              <a:t>Західний</a:t>
            </a:r>
            <a:r>
              <a:rPr lang="ru-RU" dirty="0" smtClean="0"/>
              <a:t> </a:t>
            </a:r>
            <a:r>
              <a:rPr lang="ru-RU" dirty="0" err="1" smtClean="0"/>
              <a:t>Берлін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ХДС (НДР) </a:t>
            </a:r>
            <a:r>
              <a:rPr lang="ru-RU" dirty="0" err="1" smtClean="0"/>
              <a:t>Отто</a:t>
            </a:r>
            <a:r>
              <a:rPr lang="ru-RU" dirty="0" smtClean="0"/>
              <a:t> </a:t>
            </a:r>
            <a:r>
              <a:rPr lang="ru-RU" dirty="0" err="1" smtClean="0"/>
              <a:t>Нушке</a:t>
            </a:r>
            <a:r>
              <a:rPr lang="ru-RU" dirty="0" smtClean="0"/>
              <a:t>.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пересудів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</a:t>
            </a:r>
            <a:r>
              <a:rPr lang="ru-RU" dirty="0" err="1" smtClean="0"/>
              <a:t>пожежі</a:t>
            </a:r>
            <a:r>
              <a:rPr lang="ru-RU" dirty="0" smtClean="0"/>
              <a:t> у великому </a:t>
            </a:r>
            <a:r>
              <a:rPr lang="ru-RU" dirty="0" err="1" smtClean="0"/>
              <a:t>універмазі</a:t>
            </a:r>
            <a:r>
              <a:rPr lang="ru-RU" dirty="0" smtClean="0"/>
              <a:t> за </a:t>
            </a:r>
            <a:r>
              <a:rPr lang="ru-RU" dirty="0" err="1" smtClean="0"/>
              <a:t>українсько-словацьким</a:t>
            </a:r>
            <a:r>
              <a:rPr lang="ru-RU" dirty="0" smtClean="0"/>
              <a:t> кордоном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Західним</a:t>
            </a:r>
            <a:r>
              <a:rPr lang="ru-RU" dirty="0" smtClean="0"/>
              <a:t> </a:t>
            </a:r>
            <a:r>
              <a:rPr lang="ru-RU" dirty="0" err="1" smtClean="0"/>
              <a:t>Берліном</a:t>
            </a:r>
            <a:r>
              <a:rPr lang="ru-RU" dirty="0" smtClean="0"/>
              <a:t>. У </a:t>
            </a:r>
            <a:r>
              <a:rPr lang="ru-RU" dirty="0" err="1" smtClean="0"/>
              <a:t>Карлхорсті</a:t>
            </a:r>
            <a:r>
              <a:rPr lang="ru-RU" dirty="0" smtClean="0"/>
              <a:t> </a:t>
            </a:r>
            <a:r>
              <a:rPr lang="ru-RU" dirty="0" err="1" smtClean="0"/>
              <a:t>тривогу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інцидент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особливо </a:t>
            </a:r>
            <a:r>
              <a:rPr lang="ru-RU" dirty="0" err="1" smtClean="0"/>
              <a:t>непримиренними</a:t>
            </a:r>
            <a:r>
              <a:rPr lang="ru-RU" dirty="0" smtClean="0"/>
              <a:t> </a:t>
            </a:r>
            <a:r>
              <a:rPr lang="ru-RU" dirty="0" err="1" smtClean="0"/>
              <a:t>маніфестантами</a:t>
            </a:r>
            <a:r>
              <a:rPr lang="ru-RU" dirty="0" smtClean="0"/>
              <a:t>, </a:t>
            </a:r>
            <a:r>
              <a:rPr lang="ru-RU" dirty="0" err="1" smtClean="0"/>
              <a:t>арештованими</a:t>
            </a:r>
            <a:r>
              <a:rPr lang="ru-RU" dirty="0" smtClean="0"/>
              <a:t>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20–25 </a:t>
            </a:r>
            <a:r>
              <a:rPr lang="ru-RU" dirty="0" smtClean="0"/>
              <a:t>людей </a:t>
            </a:r>
            <a:r>
              <a:rPr lang="ru-RU" dirty="0" err="1" smtClean="0"/>
              <a:t>демонстрантів</a:t>
            </a:r>
            <a:r>
              <a:rPr lang="ru-RU" dirty="0" smtClean="0"/>
              <a:t> доставили у </a:t>
            </a:r>
            <a:r>
              <a:rPr lang="ru-RU" dirty="0" err="1" smtClean="0"/>
              <a:t>воєнне</a:t>
            </a:r>
            <a:r>
              <a:rPr lang="ru-RU" dirty="0" smtClean="0"/>
              <a:t> </a:t>
            </a:r>
            <a:r>
              <a:rPr lang="ru-RU" dirty="0" err="1" smtClean="0"/>
              <a:t>містечко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вантажівці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конвоєм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автоматників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3554" name="Picture 2" descr="https://encrypted-tbn3.gstatic.com/images?q=tbn:ANd9GcS8Ke-uSPsYOz-gZzy4XreQNrfsB4XT21d4w5YpF0wMWPmG1X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799" y="404664"/>
            <a:ext cx="3492201" cy="2592288"/>
          </a:xfrm>
          <a:prstGeom prst="rect">
            <a:avLst/>
          </a:prstGeom>
          <a:noFill/>
        </p:spPr>
      </p:pic>
      <p:pic>
        <p:nvPicPr>
          <p:cNvPr id="23556" name="Picture 4" descr="http://www.istpravda.ru/upload/medialibrary/b08/b08641d94717cc695fd12c1300f4e6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140968"/>
            <a:ext cx="3392524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Повстання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придушене</a:t>
            </a:r>
            <a:r>
              <a:rPr lang="ru-RU" sz="2000" dirty="0" smtClean="0"/>
              <a:t>. Як </a:t>
            </a:r>
            <a:r>
              <a:rPr lang="ru-RU" sz="2000" dirty="0" err="1" smtClean="0"/>
              <a:t>післядія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повстання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демонстрації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ізольовані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інциденти</a:t>
            </a:r>
            <a:r>
              <a:rPr lang="ru-RU" sz="2000" dirty="0" smtClean="0"/>
              <a:t> </a:t>
            </a:r>
            <a:r>
              <a:rPr lang="ru-RU" sz="2000" dirty="0" err="1" smtClean="0"/>
              <a:t>відбувалися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тижнів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круті</a:t>
            </a:r>
            <a:r>
              <a:rPr lang="ru-RU" sz="2000" dirty="0" smtClean="0"/>
              <a:t> заходи </a:t>
            </a:r>
            <a:r>
              <a:rPr lang="ru-RU" sz="2000" dirty="0" err="1" smtClean="0"/>
              <a:t>вжиті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сімнадцятого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показали,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незважаючи</a:t>
            </a:r>
            <a:r>
              <a:rPr lang="ru-RU" sz="2000" dirty="0" smtClean="0"/>
              <a:t> на малу </a:t>
            </a:r>
            <a:r>
              <a:rPr lang="ru-RU" sz="2000" dirty="0" err="1" smtClean="0"/>
              <a:t>народну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підтримку</a:t>
            </a:r>
            <a:r>
              <a:rPr lang="ru-RU" sz="2000" dirty="0" smtClean="0"/>
              <a:t>, </a:t>
            </a:r>
            <a:r>
              <a:rPr lang="ru-RU" sz="2000" dirty="0" err="1" smtClean="0"/>
              <a:t>комуністичний</a:t>
            </a:r>
            <a:r>
              <a:rPr lang="ru-RU" sz="2000" dirty="0" smtClean="0"/>
              <a:t> режим </a:t>
            </a:r>
            <a:r>
              <a:rPr lang="ru-RU" sz="2000" dirty="0" err="1" smtClean="0"/>
              <a:t>тримає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жорсткий</a:t>
            </a:r>
            <a:r>
              <a:rPr lang="ru-RU" sz="2000" dirty="0" smtClean="0"/>
              <a:t> контроль.</a:t>
            </a:r>
            <a:endParaRPr lang="ru-RU" sz="2000" dirty="0"/>
          </a:p>
        </p:txBody>
      </p:sp>
      <p:pic>
        <p:nvPicPr>
          <p:cNvPr id="22530" name="Picture 2" descr="http://img-fotki.yandex.ru/get/6446/141128800.111/0_7cfb9_aa6d1ac2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459432"/>
            <a:ext cx="8553400" cy="582486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396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TEST</cp:lastModifiedBy>
  <cp:revision>6</cp:revision>
  <dcterms:created xsi:type="dcterms:W3CDTF">2014-11-19T17:22:18Z</dcterms:created>
  <dcterms:modified xsi:type="dcterms:W3CDTF">2014-11-19T18:24:37Z</dcterms:modified>
</cp:coreProperties>
</file>