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3" r:id="rId4"/>
    <p:sldId id="258" r:id="rId5"/>
    <p:sldId id="259" r:id="rId6"/>
    <p:sldId id="260" r:id="rId7"/>
    <p:sldId id="261" r:id="rId8"/>
    <p:sldId id="262" r:id="rId9"/>
    <p:sldId id="269" r:id="rId10"/>
    <p:sldId id="264"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C90A66AE-81F5-474A-B74B-EE41E9320F19}" type="datetimeFigureOut">
              <a:rPr lang="uk-UA" smtClean="0"/>
              <a:t>12.09.2013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C90A66AE-81F5-474A-B74B-EE41E9320F19}" type="datetimeFigureOut">
              <a:rPr lang="uk-UA" smtClean="0"/>
              <a:t>12.09.2013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C90A66AE-81F5-474A-B74B-EE41E9320F19}" type="datetimeFigureOut">
              <a:rPr lang="uk-UA" smtClean="0"/>
              <a:t>12.09.2013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0A66AE-81F5-474A-B74B-EE41E9320F19}" type="datetimeFigureOut">
              <a:rPr lang="uk-UA" smtClean="0"/>
              <a:t>12.09.2013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C90A66AE-81F5-474A-B74B-EE41E9320F19}" type="datetimeFigureOut">
              <a:rPr lang="uk-UA" smtClean="0"/>
              <a:t>12.09.2013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90A66AE-81F5-474A-B74B-EE41E9320F19}" type="datetimeFigureOut">
              <a:rPr lang="uk-UA" smtClean="0"/>
              <a:t>12.09.2013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64F593F-0D5B-4CF0-BEE2-6583C73E7271}" type="slidenum">
              <a:rPr lang="uk-UA" smtClean="0"/>
              <a:t>‹№›</a:t>
            </a:fld>
            <a:endParaRPr lang="uk-UA"/>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C90A66AE-81F5-474A-B74B-EE41E9320F19}" type="datetimeFigureOut">
              <a:rPr lang="uk-UA" smtClean="0"/>
              <a:t>12.09.2013</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764F593F-0D5B-4CF0-BEE2-6583C73E7271}" type="slidenum">
              <a:rPr lang="uk-UA" smtClean="0"/>
              <a:t>‹№›</a:t>
            </a:fld>
            <a:endParaRPr lang="uk-UA"/>
          </a:p>
        </p:txBody>
      </p:sp>
      <p:sp>
        <p:nvSpPr>
          <p:cNvPr id="10" name="Title 9"/>
          <p:cNvSpPr>
            <a:spLocks noGrp="1"/>
          </p:cNvSpPr>
          <p:nvPr>
            <p:ph type="title"/>
          </p:nvPr>
        </p:nvSpPr>
        <p:spPr/>
        <p:txBody>
          <a:bodyPr/>
          <a:lstStyle/>
          <a:p>
            <a:r>
              <a:rPr lang="uk-UA" smtClean="0"/>
              <a:t>Зразок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C90A66AE-81F5-474A-B74B-EE41E9320F19}" type="datetimeFigureOut">
              <a:rPr lang="uk-UA" smtClean="0"/>
              <a:t>12.09.2013</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A66AE-81F5-474A-B74B-EE41E9320F19}" type="datetimeFigureOut">
              <a:rPr lang="uk-UA" smtClean="0"/>
              <a:t>12.09.2013</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C90A66AE-81F5-474A-B74B-EE41E9320F19}" type="datetimeFigureOut">
              <a:rPr lang="uk-UA" smtClean="0"/>
              <a:t>12.09.2013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C90A66AE-81F5-474A-B74B-EE41E9320F19}" type="datetimeFigureOut">
              <a:rPr lang="uk-UA" smtClean="0"/>
              <a:t>12.09.2013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64F593F-0D5B-4CF0-BEE2-6583C73E7271}" type="slidenum">
              <a:rPr lang="uk-UA" smtClean="0"/>
              <a:t>‹№›</a:t>
            </a:fld>
            <a:endParaRPr lang="uk-UA"/>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uk-UA" smtClean="0"/>
              <a:t>Зразок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90A66AE-81F5-474A-B74B-EE41E9320F19}" type="datetimeFigureOut">
              <a:rPr lang="uk-UA" smtClean="0"/>
              <a:t>12.09.2013</a:t>
            </a:fld>
            <a:endParaRPr lang="uk-UA"/>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uk-UA"/>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64F593F-0D5B-4CF0-BEE2-6583C73E7271}"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ідзаголовок 2"/>
          <p:cNvSpPr>
            <a:spLocks noGrp="1"/>
          </p:cNvSpPr>
          <p:nvPr>
            <p:ph type="subTitle" idx="1"/>
          </p:nvPr>
        </p:nvSpPr>
        <p:spPr/>
        <p:txBody>
          <a:bodyPr/>
          <a:lstStyle/>
          <a:p>
            <a:endParaRPr lang="uk-UA"/>
          </a:p>
        </p:txBody>
      </p:sp>
      <p:sp>
        <p:nvSpPr>
          <p:cNvPr id="2" name="Заголовок 1"/>
          <p:cNvSpPr>
            <a:spLocks noGrp="1"/>
          </p:cNvSpPr>
          <p:nvPr>
            <p:ph type="ctrTitle"/>
          </p:nvPr>
        </p:nvSpPr>
        <p:spPr>
          <a:xfrm>
            <a:off x="-34280" y="3068960"/>
            <a:ext cx="8820472" cy="1793167"/>
          </a:xfrm>
        </p:spPr>
        <p:txBody>
          <a:bodyPr/>
          <a:lstStyle/>
          <a:p>
            <a:pPr marL="182880" indent="0">
              <a:buNone/>
            </a:pPr>
            <a:r>
              <a:rPr lang="uk-UA" dirty="0" smtClean="0"/>
              <a:t>Історія є – майбутнє твоє </a:t>
            </a:r>
            <a:endParaRPr lang="uk-UA" dirty="0"/>
          </a:p>
        </p:txBody>
      </p:sp>
    </p:spTree>
    <p:extLst>
      <p:ext uri="{BB962C8B-B14F-4D97-AF65-F5344CB8AC3E}">
        <p14:creationId xmlns:p14="http://schemas.microsoft.com/office/powerpoint/2010/main" val="3663612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418729"/>
            <a:ext cx="27051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Місце для вмісту 2"/>
          <p:cNvSpPr>
            <a:spLocks noGrp="1"/>
          </p:cNvSpPr>
          <p:nvPr>
            <p:ph sz="quarter" idx="13"/>
          </p:nvPr>
        </p:nvSpPr>
        <p:spPr>
          <a:xfrm>
            <a:off x="0" y="0"/>
            <a:ext cx="6400800" cy="1628800"/>
          </a:xfrm>
        </p:spPr>
        <p:txBody>
          <a:bodyPr>
            <a:normAutofit fontScale="92500" lnSpcReduction="10000"/>
          </a:bodyPr>
          <a:lstStyle/>
          <a:p>
            <a:pPr marL="45720" indent="0">
              <a:buNone/>
            </a:pPr>
            <a:r>
              <a:rPr lang="vi-VN" dirty="0"/>
              <a:t>Іри́на Іва́нівна </a:t>
            </a:r>
            <a:r>
              <a:rPr lang="vi-VN" sz="2800" dirty="0">
                <a:solidFill>
                  <a:schemeClr val="accent6"/>
                </a:solidFill>
              </a:rPr>
              <a:t>Дерю́гіна</a:t>
            </a:r>
            <a:r>
              <a:rPr lang="vi-VN" sz="2800" dirty="0"/>
              <a:t> </a:t>
            </a:r>
            <a:r>
              <a:rPr lang="vi-VN" dirty="0"/>
              <a:t>(*11 січня 1958, Київ, УРСР) — заслужений майстер спорту СРСР (1977) з художньої гімнастики в індивідуальній першості. Єдина радянська гімнастка, яка двічі була абсолютною чемпіонкою світу в 1977 і 1979 рр. </a:t>
            </a:r>
            <a:endParaRPr lang="uk-UA" dirty="0"/>
          </a:p>
        </p:txBody>
      </p:sp>
      <p:sp>
        <p:nvSpPr>
          <p:cNvPr id="4" name="Прямокутник 3"/>
          <p:cNvSpPr/>
          <p:nvPr/>
        </p:nvSpPr>
        <p:spPr>
          <a:xfrm>
            <a:off x="0" y="5307950"/>
            <a:ext cx="9144000" cy="1569660"/>
          </a:xfrm>
          <a:prstGeom prst="rect">
            <a:avLst/>
          </a:prstGeom>
        </p:spPr>
        <p:txBody>
          <a:bodyPr wrap="square">
            <a:spAutoFit/>
          </a:bodyPr>
          <a:lstStyle/>
          <a:p>
            <a:r>
              <a:rPr lang="uk-UA" sz="1200" dirty="0"/>
              <a:t>1975–1979 Чемпіонати СРСР 1975–1979 (1 місце — абсолютна першість, 1 місце — 4 фінали в окремих видах)</a:t>
            </a:r>
          </a:p>
          <a:p>
            <a:r>
              <a:rPr lang="uk-UA" sz="1200" dirty="0"/>
              <a:t>1975–1979 Кубки СРСР 1975–1979 (1 місце — абсолютна першість, 1 місце — 4 фінали в окремих видах)</a:t>
            </a:r>
          </a:p>
          <a:p>
            <a:r>
              <a:rPr lang="uk-UA" sz="1200" dirty="0"/>
              <a:t>1976 Чемпіонат Європи, Австрія (золота медаль)</a:t>
            </a:r>
          </a:p>
          <a:p>
            <a:r>
              <a:rPr lang="uk-UA" sz="1200" dirty="0"/>
              <a:t>1977 Чемпіонат світу, Швейцарія (1 місце — абсолютна першість, 1 золота і 2 срібних медалі в фіналах у окремих видах)</a:t>
            </a:r>
          </a:p>
          <a:p>
            <a:r>
              <a:rPr lang="uk-UA" sz="1200" dirty="0"/>
              <a:t>1978 Чемпіонат Європи, Іспанія (2 місце — абсолютна першість)</a:t>
            </a:r>
          </a:p>
          <a:p>
            <a:r>
              <a:rPr lang="uk-UA" sz="1200" dirty="0"/>
              <a:t>1979 Чемпіонат світу, Великобританія (1 місце — абсолютна першість, 1 золота, срібна і бронзова медаль у фіналах в окремих видах)</a:t>
            </a:r>
          </a:p>
          <a:p>
            <a:r>
              <a:rPr lang="uk-UA" sz="1200" dirty="0"/>
              <a:t>1979 Спартакіада Народів СРСР (1 місце — абсолютна першість)</a:t>
            </a: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04" y="1700808"/>
            <a:ext cx="254209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1381" y="5737"/>
            <a:ext cx="1539048" cy="227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7697" y="3401012"/>
            <a:ext cx="23812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1123" y="1490464"/>
            <a:ext cx="2290258" cy="174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9063" y="1490465"/>
            <a:ext cx="2525764" cy="174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2890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3779912" y="-12536"/>
            <a:ext cx="5364088" cy="2289408"/>
          </a:xfrm>
        </p:spPr>
        <p:txBody>
          <a:bodyPr>
            <a:normAutofit fontScale="92500" lnSpcReduction="20000"/>
          </a:bodyPr>
          <a:lstStyle/>
          <a:p>
            <a:pPr marL="45720" indent="0" algn="r">
              <a:buNone/>
            </a:pPr>
            <a:r>
              <a:rPr lang="vi-VN" dirty="0"/>
              <a:t>Сергі́й Наза́рович </a:t>
            </a:r>
            <a:r>
              <a:rPr lang="vi-VN" sz="3000" dirty="0">
                <a:solidFill>
                  <a:schemeClr val="accent6"/>
                </a:solidFill>
              </a:rPr>
              <a:t>Бу́бка</a:t>
            </a:r>
            <a:r>
              <a:rPr lang="vi-VN" dirty="0"/>
              <a:t> (* 4 грудня 1963, Луганськ, Кам'янобрідський район ) — український легкоатлет (стрибки з жердиною). Чемпіон Європи і світу, багаторазовий світовий рекордсмен, олімпійський чемпіон. Заслужений майстер спорту, кандидат педагогічних наук, Герой України.</a:t>
            </a:r>
            <a:endParaRPr lang="uk-UA"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 y="4165971"/>
            <a:ext cx="3236962" cy="235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2246729"/>
            <a:ext cx="2134866" cy="282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 y="0"/>
            <a:ext cx="3538106" cy="416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496" y="5081977"/>
            <a:ext cx="2615634" cy="152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кутник 3"/>
          <p:cNvSpPr/>
          <p:nvPr/>
        </p:nvSpPr>
        <p:spPr>
          <a:xfrm>
            <a:off x="3239802" y="5517232"/>
            <a:ext cx="3479672" cy="1200329"/>
          </a:xfrm>
          <a:prstGeom prst="rect">
            <a:avLst/>
          </a:prstGeom>
        </p:spPr>
        <p:txBody>
          <a:bodyPr wrap="square">
            <a:spAutoFit/>
          </a:bodyPr>
          <a:lstStyle/>
          <a:p>
            <a:r>
              <a:rPr lang="ru-RU" dirty="0" err="1"/>
              <a:t>Сергій</a:t>
            </a:r>
            <a:r>
              <a:rPr lang="ru-RU" dirty="0"/>
              <a:t> Бубка є 35-разовим рекордсменом </a:t>
            </a:r>
            <a:r>
              <a:rPr lang="ru-RU" dirty="0" err="1"/>
              <a:t>світу</a:t>
            </a:r>
            <a:r>
              <a:rPr lang="ru-RU" dirty="0"/>
              <a:t>. </a:t>
            </a:r>
            <a:r>
              <a:rPr lang="ru-RU" dirty="0" err="1"/>
              <a:t>Він</a:t>
            </a:r>
            <a:r>
              <a:rPr lang="ru-RU" dirty="0"/>
              <a:t> бив </a:t>
            </a:r>
            <a:r>
              <a:rPr lang="ru-RU" dirty="0" err="1"/>
              <a:t>рекорди</a:t>
            </a:r>
            <a:r>
              <a:rPr lang="ru-RU" dirty="0"/>
              <a:t> на </a:t>
            </a:r>
            <a:r>
              <a:rPr lang="ru-RU" dirty="0" err="1"/>
              <a:t>літніх</a:t>
            </a:r>
            <a:r>
              <a:rPr lang="ru-RU" dirty="0"/>
              <a:t> </a:t>
            </a:r>
            <a:r>
              <a:rPr lang="ru-RU" dirty="0" err="1"/>
              <a:t>змаганнях</a:t>
            </a:r>
            <a:r>
              <a:rPr lang="ru-RU" dirty="0"/>
              <a:t> 17 </a:t>
            </a:r>
            <a:r>
              <a:rPr lang="ru-RU" dirty="0" err="1"/>
              <a:t>разів</a:t>
            </a:r>
            <a:r>
              <a:rPr lang="ru-RU" dirty="0"/>
              <a:t>:</a:t>
            </a:r>
            <a:endParaRPr lang="uk-UA" dirty="0"/>
          </a:p>
        </p:txBody>
      </p:sp>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1985482"/>
            <a:ext cx="2706820" cy="336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6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0" y="33184"/>
            <a:ext cx="6400800" cy="2099672"/>
          </a:xfrm>
        </p:spPr>
        <p:txBody>
          <a:bodyPr>
            <a:normAutofit fontScale="85000" lnSpcReduction="10000"/>
          </a:bodyPr>
          <a:lstStyle/>
          <a:p>
            <a:pPr marL="45720" indent="0">
              <a:buNone/>
            </a:pPr>
            <a:r>
              <a:rPr lang="vi-VN" dirty="0"/>
              <a:t>Васи́ль Яросла́вович </a:t>
            </a:r>
            <a:r>
              <a:rPr lang="vi-VN" sz="3000" dirty="0">
                <a:solidFill>
                  <a:schemeClr val="accent6"/>
                </a:solidFill>
              </a:rPr>
              <a:t>Вірастю́к</a:t>
            </a:r>
            <a:r>
              <a:rPr lang="vi-VN" dirty="0"/>
              <a:t> (*22 квітня 1974, Івано-Франківськ) — український стронґмен, володар титулів «Найсильніша людина України» (2000, 2001, 2002, 2003, 2005) та «Найсильніша людина світу» (2004). Член збірної України, яка виборола титул «Найсильніша нація світу» у 2003 та 2004 роках. Заслужений Майстер спорту України.</a:t>
            </a:r>
            <a:endParaRPr lang="uk-UA" dirty="0"/>
          </a:p>
        </p:txBody>
      </p:sp>
      <p:sp>
        <p:nvSpPr>
          <p:cNvPr id="4" name="Прямокутник 3"/>
          <p:cNvSpPr/>
          <p:nvPr/>
        </p:nvSpPr>
        <p:spPr>
          <a:xfrm>
            <a:off x="78952" y="5934670"/>
            <a:ext cx="9036496" cy="923330"/>
          </a:xfrm>
          <a:prstGeom prst="rect">
            <a:avLst/>
          </a:prstGeom>
        </p:spPr>
        <p:txBody>
          <a:bodyPr wrap="square">
            <a:spAutoFit/>
          </a:bodyPr>
          <a:lstStyle/>
          <a:p>
            <a:r>
              <a:rPr lang="ru-RU" dirty="0"/>
              <a:t>У </a:t>
            </a:r>
            <a:r>
              <a:rPr lang="ru-RU" dirty="0" err="1"/>
              <a:t>травні</a:t>
            </a:r>
            <a:r>
              <a:rPr lang="ru-RU" dirty="0"/>
              <a:t> 2003 року на День Львова Василь </a:t>
            </a:r>
            <a:r>
              <a:rPr lang="ru-RU" dirty="0" err="1"/>
              <a:t>Вірастюк</a:t>
            </a:r>
            <a:r>
              <a:rPr lang="ru-RU" dirty="0"/>
              <a:t> </a:t>
            </a:r>
            <a:r>
              <a:rPr lang="ru-RU" dirty="0" err="1"/>
              <a:t>встановив</a:t>
            </a:r>
            <a:r>
              <a:rPr lang="ru-RU" dirty="0"/>
              <a:t> </a:t>
            </a:r>
            <a:r>
              <a:rPr lang="ru-RU" dirty="0" err="1"/>
              <a:t>світовий</a:t>
            </a:r>
            <a:r>
              <a:rPr lang="ru-RU" dirty="0"/>
              <a:t> рекорд, </a:t>
            </a:r>
            <a:r>
              <a:rPr lang="ru-RU" dirty="0" err="1"/>
              <a:t>протягнувши</a:t>
            </a:r>
            <a:r>
              <a:rPr lang="ru-RU" dirty="0"/>
              <a:t> </a:t>
            </a:r>
            <a:r>
              <a:rPr lang="ru-RU" dirty="0" err="1"/>
              <a:t>п'ять</a:t>
            </a:r>
            <a:r>
              <a:rPr lang="ru-RU" dirty="0"/>
              <a:t> </a:t>
            </a:r>
            <a:r>
              <a:rPr lang="ru-RU" dirty="0" err="1"/>
              <a:t>трамвайних</a:t>
            </a:r>
            <a:r>
              <a:rPr lang="ru-RU" dirty="0"/>
              <a:t> </a:t>
            </a:r>
            <a:r>
              <a:rPr lang="ru-RU" dirty="0" err="1"/>
              <a:t>вагонів</a:t>
            </a:r>
            <a:r>
              <a:rPr lang="ru-RU" dirty="0"/>
              <a:t> </a:t>
            </a:r>
            <a:r>
              <a:rPr lang="ru-RU" dirty="0" err="1"/>
              <a:t>більше</a:t>
            </a:r>
            <a:r>
              <a:rPr lang="ru-RU" dirty="0"/>
              <a:t> </a:t>
            </a:r>
            <a:r>
              <a:rPr lang="ru-RU" dirty="0" err="1"/>
              <a:t>ніж</a:t>
            </a:r>
            <a:r>
              <a:rPr lang="ru-RU" dirty="0"/>
              <a:t> на 10 </a:t>
            </a:r>
            <a:r>
              <a:rPr lang="ru-RU" dirty="0" err="1"/>
              <a:t>метрів</a:t>
            </a:r>
            <a:r>
              <a:rPr lang="ru-RU" dirty="0"/>
              <a:t> і десять </a:t>
            </a:r>
            <a:r>
              <a:rPr lang="ru-RU" dirty="0" err="1"/>
              <a:t>скріплених</a:t>
            </a:r>
            <a:r>
              <a:rPr lang="ru-RU" dirty="0"/>
              <a:t> </a:t>
            </a:r>
            <a:r>
              <a:rPr lang="ru-RU" dirty="0" err="1"/>
              <a:t>між</a:t>
            </a:r>
            <a:r>
              <a:rPr lang="ru-RU" dirty="0"/>
              <a:t> собою машин </a:t>
            </a:r>
            <a:r>
              <a:rPr lang="ru-RU" dirty="0" err="1"/>
              <a:t>майже</a:t>
            </a:r>
            <a:r>
              <a:rPr lang="ru-RU" dirty="0"/>
              <a:t> на 20 </a:t>
            </a:r>
            <a:r>
              <a:rPr lang="ru-RU" dirty="0" err="1"/>
              <a:t>метрів</a:t>
            </a:r>
            <a:r>
              <a:rPr lang="ru-RU" dirty="0"/>
              <a:t>.</a:t>
            </a:r>
            <a:endParaRPr lang="uk-UA"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52" y="2060848"/>
            <a:ext cx="3185346" cy="242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214" y="4005638"/>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214" y="22718"/>
            <a:ext cx="2974234" cy="297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6587" y="2152263"/>
            <a:ext cx="2289549" cy="343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97" y="4511399"/>
            <a:ext cx="2304256" cy="136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7399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293096"/>
            <a:ext cx="27527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Місце для вмісту 2"/>
          <p:cNvSpPr>
            <a:spLocks noGrp="1"/>
          </p:cNvSpPr>
          <p:nvPr>
            <p:ph sz="quarter" idx="13"/>
          </p:nvPr>
        </p:nvSpPr>
        <p:spPr>
          <a:xfrm>
            <a:off x="2743200" y="0"/>
            <a:ext cx="6400800" cy="1617360"/>
          </a:xfrm>
        </p:spPr>
        <p:txBody>
          <a:bodyPr>
            <a:normAutofit fontScale="70000" lnSpcReduction="20000"/>
          </a:bodyPr>
          <a:lstStyle/>
          <a:p>
            <a:pPr marL="45720" indent="0">
              <a:buNone/>
            </a:pPr>
            <a:r>
              <a:rPr lang="vi-VN" dirty="0"/>
              <a:t>Я́на Олекса́ндрівна </a:t>
            </a:r>
            <a:r>
              <a:rPr lang="vi-VN" sz="2900" dirty="0">
                <a:solidFill>
                  <a:schemeClr val="accent6"/>
                </a:solidFill>
              </a:rPr>
              <a:t>Клочко́ва </a:t>
            </a:r>
            <a:r>
              <a:rPr lang="vi-VN" dirty="0"/>
              <a:t>(*7 серпня 1982, Сімферополь) — українська плавчиня, яка виграла 5 олімпійських медалей, серед яких 4 золоті.</a:t>
            </a:r>
          </a:p>
          <a:p>
            <a:pPr marL="45720" indent="0">
              <a:buNone/>
            </a:pPr>
            <a:r>
              <a:rPr lang="vi-VN" dirty="0"/>
              <a:t>Свої золоті медалі Яна виграла на Літніх Олімпійських іграх 2000 та 2004 років у комплексному плаванні на дистанціях 200 та 400 метрів; срібну медаль вона отримала на іграх 2000 року у плаванні вільним стилем на дистанції 800 метрів.</a:t>
            </a:r>
            <a:endParaRPr lang="uk-UA"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573" y="1359779"/>
            <a:ext cx="3078063" cy="307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645125"/>
            <a:ext cx="2950468" cy="221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476780"/>
            <a:ext cx="3240360" cy="243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 y="4005064"/>
            <a:ext cx="3429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 y="131948"/>
            <a:ext cx="2425856" cy="364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0471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0" y="0"/>
            <a:ext cx="6400800" cy="2265432"/>
          </a:xfrm>
        </p:spPr>
        <p:txBody>
          <a:bodyPr>
            <a:normAutofit fontScale="62500" lnSpcReduction="20000"/>
          </a:bodyPr>
          <a:lstStyle/>
          <a:p>
            <a:pPr marL="45720" indent="0">
              <a:buNone/>
            </a:pPr>
            <a:r>
              <a:rPr lang="vi-VN" dirty="0"/>
              <a:t>Віта́лій Володи́мирович </a:t>
            </a:r>
            <a:r>
              <a:rPr lang="vi-VN" sz="3400" dirty="0">
                <a:solidFill>
                  <a:schemeClr val="accent6"/>
                </a:solidFill>
              </a:rPr>
              <a:t>Кличко́</a:t>
            </a:r>
            <a:r>
              <a:rPr lang="vi-VN" dirty="0"/>
              <a:t> (* 19 липня 1971, с. Біловодське, Киргизстан) — український боксер, політик, громадський діяч, меценат, </a:t>
            </a:r>
            <a:r>
              <a:rPr lang="vi-VN" dirty="0" smtClean="0"/>
              <a:t>учений-педагог, </a:t>
            </a:r>
            <a:r>
              <a:rPr lang="vi-VN" dirty="0"/>
              <a:t>Герой </a:t>
            </a:r>
            <a:r>
              <a:rPr lang="vi-VN" dirty="0" smtClean="0"/>
              <a:t>України.</a:t>
            </a:r>
            <a:r>
              <a:rPr lang="uk-UA" dirty="0" smtClean="0"/>
              <a:t>	</a:t>
            </a:r>
          </a:p>
          <a:p>
            <a:pPr marL="45720" indent="0">
              <a:buNone/>
            </a:pPr>
            <a:r>
              <a:rPr lang="vi-VN" dirty="0" smtClean="0"/>
              <a:t>Шестиразовий </a:t>
            </a:r>
            <a:r>
              <a:rPr lang="vi-VN" dirty="0"/>
              <a:t>чемпіон світу з кікбоксингу (двічі серед аматорів і чотири рази серед професіоналів). Чемпіон світу з боксу у важкій ваговій категорії за версіями </a:t>
            </a:r>
            <a:r>
              <a:rPr lang="arn-CL" dirty="0"/>
              <a:t>WBO (1999–2000 </a:t>
            </a:r>
            <a:r>
              <a:rPr lang="vi-VN" dirty="0"/>
              <a:t>роки), </a:t>
            </a:r>
            <a:r>
              <a:rPr lang="arn-CL" dirty="0"/>
              <a:t>WBC (2004–2005 </a:t>
            </a:r>
            <a:r>
              <a:rPr lang="vi-VN" dirty="0"/>
              <a:t>роки, з 2008 року дотепер), </a:t>
            </a:r>
            <a:r>
              <a:rPr lang="arn-CL" dirty="0"/>
              <a:t>The Ring (2004–2005 </a:t>
            </a:r>
            <a:r>
              <a:rPr lang="vi-VN" dirty="0"/>
              <a:t>роки). Срібний призер чемпіонату світу з боксу серед аматорів за версією </a:t>
            </a:r>
            <a:r>
              <a:rPr lang="arn-CL" dirty="0"/>
              <a:t>AIBA (1995 </a:t>
            </a:r>
            <a:r>
              <a:rPr lang="vi-VN" dirty="0"/>
              <a:t>рік). Триразовий чемпіон України з боксу серед аматорів. Чемпіон </a:t>
            </a:r>
            <a:r>
              <a:rPr lang="arn-CL" dirty="0"/>
              <a:t>I </a:t>
            </a:r>
            <a:r>
              <a:rPr lang="vi-VN" dirty="0"/>
              <a:t>Всесвітніх ігор військовослужбовців у важкій ваговій категорії (1995 рік).</a:t>
            </a:r>
            <a:endParaRPr lang="uk-UA"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3713"/>
            <a:ext cx="2627784" cy="262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 y="4114800"/>
            <a:ext cx="3429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978577"/>
            <a:ext cx="3168372" cy="211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2060848"/>
            <a:ext cx="204347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613" y="2780928"/>
            <a:ext cx="2941763" cy="244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015" y="4882528"/>
            <a:ext cx="2588203" cy="194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3414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915816" y="0"/>
            <a:ext cx="6199608" cy="1905392"/>
          </a:xfrm>
        </p:spPr>
        <p:txBody>
          <a:bodyPr>
            <a:normAutofit fontScale="70000" lnSpcReduction="20000"/>
          </a:bodyPr>
          <a:lstStyle/>
          <a:p>
            <a:pPr marL="45720" indent="0" algn="r">
              <a:buNone/>
            </a:pPr>
            <a:r>
              <a:rPr lang="vi-VN" dirty="0"/>
              <a:t>Володи́мир Володи́мирович </a:t>
            </a:r>
            <a:r>
              <a:rPr lang="vi-VN" sz="3400" dirty="0">
                <a:solidFill>
                  <a:schemeClr val="accent6"/>
                </a:solidFill>
              </a:rPr>
              <a:t>Кличко</a:t>
            </a:r>
            <a:r>
              <a:rPr lang="vi-VN" dirty="0"/>
              <a:t>́ (* 25 березня 1976, Семипалатинськ, Казахська РСР) — український професійний боксер. Олімпійський чемпіон з боксу у надважкій ваговій категорії (1996 рік). Чемпіон світу з боксу у важкій ваговій категорії за версіями </a:t>
            </a:r>
            <a:r>
              <a:rPr lang="arn-CL" dirty="0"/>
              <a:t>WBO (2000 — 2003 </a:t>
            </a:r>
            <a:r>
              <a:rPr lang="vi-VN" dirty="0"/>
              <a:t>роки, з 2008 року дотепер), </a:t>
            </a:r>
            <a:r>
              <a:rPr lang="arn-CL" dirty="0"/>
              <a:t>IBF (</a:t>
            </a:r>
            <a:r>
              <a:rPr lang="vi-VN" dirty="0"/>
              <a:t>з 2006 року дотепер), </a:t>
            </a:r>
            <a:r>
              <a:rPr lang="arn-CL" dirty="0"/>
              <a:t>IBO (</a:t>
            </a:r>
            <a:r>
              <a:rPr lang="vi-VN" dirty="0"/>
              <a:t>з 2006 року дотепер), </a:t>
            </a:r>
            <a:r>
              <a:rPr lang="arn-CL" dirty="0"/>
              <a:t>The Ring (</a:t>
            </a:r>
            <a:r>
              <a:rPr lang="vi-VN" dirty="0"/>
              <a:t>з 2009 року дотепер), </a:t>
            </a:r>
            <a:r>
              <a:rPr lang="arn-CL" dirty="0"/>
              <a:t>WBA (</a:t>
            </a:r>
            <a:r>
              <a:rPr lang="vi-VN" dirty="0"/>
              <a:t>з 2011 року дотепер). Молодший брат чемпіона світу за версією </a:t>
            </a:r>
            <a:r>
              <a:rPr lang="arn-CL" dirty="0"/>
              <a:t>WBC </a:t>
            </a:r>
            <a:r>
              <a:rPr lang="vi-VN" dirty="0"/>
              <a:t>Віталія Кличка.</a:t>
            </a:r>
            <a:endParaRPr lang="uk-U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8" y="32024"/>
            <a:ext cx="2932944" cy="3910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540" y="4293096"/>
            <a:ext cx="2929459"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220" y="1700806"/>
            <a:ext cx="2859564" cy="236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553" y="1880825"/>
            <a:ext cx="3114062" cy="437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4577908"/>
            <a:ext cx="3600399" cy="208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759865"/>
      </p:ext>
    </p:extLst>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9760" y="24040"/>
            <a:ext cx="6400800" cy="1604760"/>
          </a:xfrm>
        </p:spPr>
        <p:txBody>
          <a:bodyPr>
            <a:normAutofit fontScale="70000" lnSpcReduction="20000"/>
          </a:bodyPr>
          <a:lstStyle/>
          <a:p>
            <a:pPr marL="45720" indent="0">
              <a:buNone/>
            </a:pPr>
            <a:r>
              <a:rPr lang="vi-VN" dirty="0"/>
              <a:t>Васи́ль Анато́лійович </a:t>
            </a:r>
            <a:r>
              <a:rPr lang="vi-VN" sz="3100" dirty="0">
                <a:solidFill>
                  <a:schemeClr val="accent6"/>
                </a:solidFill>
              </a:rPr>
              <a:t>Ломаче́нко</a:t>
            </a:r>
            <a:r>
              <a:rPr lang="vi-VN" dirty="0"/>
              <a:t> (нар. 17 лютого, 1988, м. Білгород-Дністровський, Одеська область) — український боксер-любитель у ваговій категорії до 60 кг, чемпіон літніх Олімпійських ігор в Пекіні та Лондоні, чемпіон світу 2009 року, чемпіон світу 2011 року. Заслужений майстер спорту, триразовий володар нагороди «Герої спортивного року» (2008, 2009, 2012)</a:t>
            </a:r>
            <a:endParaRPr lang="uk-UA"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1"/>
            <a:ext cx="2664296" cy="355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66516"/>
            <a:ext cx="3250332" cy="229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124744"/>
            <a:ext cx="2628503" cy="226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9716" y="3562738"/>
            <a:ext cx="47053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98" y="1361458"/>
            <a:ext cx="3362450" cy="266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9052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743200" y="0"/>
            <a:ext cx="6400800" cy="1628800"/>
          </a:xfrm>
        </p:spPr>
        <p:txBody>
          <a:bodyPr>
            <a:normAutofit fontScale="92500" lnSpcReduction="10000"/>
          </a:bodyPr>
          <a:lstStyle/>
          <a:p>
            <a:pPr marL="45720" indent="0" algn="r">
              <a:buNone/>
            </a:pPr>
            <a:r>
              <a:rPr lang="uk-UA" dirty="0"/>
              <a:t>Олександр </a:t>
            </a:r>
            <a:r>
              <a:rPr lang="uk-UA" sz="3000" dirty="0" err="1">
                <a:solidFill>
                  <a:schemeClr val="accent6"/>
                </a:solidFill>
              </a:rPr>
              <a:t>Усик</a:t>
            </a:r>
            <a:r>
              <a:rPr lang="uk-UA" dirty="0"/>
              <a:t> (нар. 17 січня 1987, Сімферополь) — український боксер-любитель, чемпіон світу 2011, чемпіон Європи у напівважкій вазі, чемпіон України, заслужений майстер спорту, олімпійський чемпіон (2012).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8" y="4079751"/>
            <a:ext cx="3527034" cy="277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0" y="116632"/>
            <a:ext cx="292913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008347"/>
            <a:ext cx="4331474" cy="284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1680" y="1271439"/>
            <a:ext cx="2858333"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3157" y="1556792"/>
            <a:ext cx="358458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2147549"/>
            <a:ext cx="1860798" cy="186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8943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0" y="33184"/>
            <a:ext cx="6400800" cy="1545352"/>
          </a:xfrm>
        </p:spPr>
        <p:txBody>
          <a:bodyPr>
            <a:normAutofit fontScale="70000" lnSpcReduction="20000"/>
          </a:bodyPr>
          <a:lstStyle/>
          <a:p>
            <a:pPr marL="45720" indent="0">
              <a:buNone/>
            </a:pPr>
            <a:r>
              <a:rPr lang="vi-VN" dirty="0"/>
              <a:t>Іріні Олексі́ївна </a:t>
            </a:r>
            <a:r>
              <a:rPr lang="vi-VN" sz="3400" dirty="0">
                <a:solidFill>
                  <a:schemeClr val="accent6"/>
                </a:solidFill>
              </a:rPr>
              <a:t>Микульчин-Мерлені</a:t>
            </a:r>
            <a:r>
              <a:rPr lang="vi-VN" dirty="0"/>
              <a:t> (уроджена Ірина Олексіївна Мельник; нар. 8 лютого 1982, Кам'янець-Подільський) — заслужений майстер спорту з вільної боротьби, олімпійська чемпіонка (Афіни, 2004), бронзова призерка Олімпіади (Пекін, 2008); чемпіон світу (2000, 2001, 2003), чемпіон Європи (2004, 2005), вагова категорія — до 48 кг.</a:t>
            </a:r>
            <a:endParaRPr lang="uk-U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0"/>
            <a:ext cx="2843807" cy="253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descr="http://wrestlingua.com/uploads/posts/2012-02/1328107544_x_9db7db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596"/>
            <a:ext cx="1738839" cy="2594716"/>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454" y="1314185"/>
            <a:ext cx="3655293" cy="243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029" y="2565954"/>
            <a:ext cx="2985120" cy="223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310" y="4257632"/>
            <a:ext cx="27527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 y="4293096"/>
            <a:ext cx="2941979" cy="218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8323" y="5085184"/>
            <a:ext cx="3418894" cy="149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9190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743200" y="33184"/>
            <a:ext cx="6400800" cy="1523608"/>
          </a:xfrm>
        </p:spPr>
        <p:txBody>
          <a:bodyPr/>
          <a:lstStyle/>
          <a:p>
            <a:pPr marL="45720" indent="0" algn="r">
              <a:buNone/>
            </a:pPr>
            <a:r>
              <a:rPr lang="vi-VN" dirty="0"/>
              <a:t>Я́на Володи́мирівна Шемя́кіна (нар. 5 січня 1986, Львів) — українська шпажистка, олімпійська чемпіонка 2012</a:t>
            </a:r>
            <a:r>
              <a:rPr lang="vi-VN" dirty="0" smtClean="0"/>
              <a:t>. Заслужений </a:t>
            </a:r>
            <a:r>
              <a:rPr lang="vi-VN" dirty="0"/>
              <a:t>майстер спорту.</a:t>
            </a:r>
            <a:endParaRPr lang="uk-UA"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1364" y="4701147"/>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52"/>
            <a:ext cx="3403676" cy="254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67250"/>
            <a:ext cx="3619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14" y="2601472"/>
            <a:ext cx="3099048" cy="203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362" y="1494390"/>
            <a:ext cx="5784098" cy="280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5368" y="4710251"/>
            <a:ext cx="2605996" cy="182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4774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107504" y="24040"/>
            <a:ext cx="6120680" cy="2540864"/>
          </a:xfrm>
        </p:spPr>
        <p:txBody>
          <a:bodyPr/>
          <a:lstStyle/>
          <a:p>
            <a:pPr marL="45720" indent="0">
              <a:buNone/>
            </a:pPr>
            <a:r>
              <a:rPr lang="uk-UA" b="1" dirty="0"/>
              <a:t>Іван </a:t>
            </a:r>
            <a:r>
              <a:rPr lang="uk-UA" b="1" dirty="0" smtClean="0"/>
              <a:t>Максимович </a:t>
            </a:r>
            <a:r>
              <a:rPr lang="uk-UA" b="1" dirty="0">
                <a:solidFill>
                  <a:schemeClr val="accent6"/>
                </a:solidFill>
              </a:rPr>
              <a:t>Піддубний</a:t>
            </a:r>
            <a:r>
              <a:rPr lang="uk-UA" b="1" dirty="0"/>
              <a:t> (26 вересня (8 жовтня) 1871, </a:t>
            </a:r>
            <a:r>
              <a:rPr lang="uk-UA" b="1" dirty="0" err="1"/>
              <a:t>Богодухівка</a:t>
            </a:r>
            <a:r>
              <a:rPr lang="uk-UA" b="1" dirty="0"/>
              <a:t> — 8 серпня 1949, Єйськ, Краснодарський край,Росія) — український спортсмен-борець. Шестиразовий чемпіон світу з боротьби (Париж, Мілан, Франкфурт, Нью-Йорк).</a:t>
            </a:r>
            <a:endParaRPr lang="uk-UA"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76872"/>
            <a:ext cx="270382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73" y="4460950"/>
            <a:ext cx="4253519" cy="23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93776"/>
            <a:ext cx="23812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104" y="4293096"/>
            <a:ext cx="1905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281440"/>
            <a:ext cx="19050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83352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0" y="0"/>
            <a:ext cx="6400800" cy="1124744"/>
          </a:xfrm>
        </p:spPr>
        <p:txBody>
          <a:bodyPr>
            <a:normAutofit fontScale="92500"/>
          </a:bodyPr>
          <a:lstStyle/>
          <a:p>
            <a:pPr marL="45720" indent="0">
              <a:buNone/>
            </a:pPr>
            <a:r>
              <a:rPr lang="ru-RU" dirty="0" err="1"/>
              <a:t>Валерій</a:t>
            </a:r>
            <a:r>
              <a:rPr lang="ru-RU" dirty="0"/>
              <a:t> </a:t>
            </a:r>
            <a:r>
              <a:rPr lang="ru-RU" dirty="0" err="1"/>
              <a:t>Володимирович</a:t>
            </a:r>
            <a:r>
              <a:rPr lang="ru-RU" dirty="0"/>
              <a:t> </a:t>
            </a:r>
            <a:r>
              <a:rPr lang="ru-RU" sz="2600" dirty="0">
                <a:solidFill>
                  <a:schemeClr val="accent6"/>
                </a:solidFill>
              </a:rPr>
              <a:t>Гончаров</a:t>
            </a:r>
            <a:r>
              <a:rPr lang="ru-RU" dirty="0"/>
              <a:t> (19 </a:t>
            </a:r>
            <a:r>
              <a:rPr lang="ru-RU" dirty="0" err="1"/>
              <a:t>вересня</a:t>
            </a:r>
            <a:r>
              <a:rPr lang="ru-RU" dirty="0"/>
              <a:t> 1977, </a:t>
            </a:r>
            <a:r>
              <a:rPr lang="ru-RU" dirty="0" err="1"/>
              <a:t>Харків</a:t>
            </a:r>
            <a:r>
              <a:rPr lang="ru-RU" dirty="0"/>
              <a:t>) — </a:t>
            </a:r>
            <a:r>
              <a:rPr lang="ru-RU" dirty="0" err="1"/>
              <a:t>український</a:t>
            </a:r>
            <a:r>
              <a:rPr lang="ru-RU" dirty="0"/>
              <a:t> </a:t>
            </a:r>
            <a:r>
              <a:rPr lang="ru-RU" dirty="0" err="1"/>
              <a:t>гімнаст</a:t>
            </a:r>
            <a:r>
              <a:rPr lang="ru-RU" dirty="0"/>
              <a:t>, </a:t>
            </a:r>
            <a:r>
              <a:rPr lang="ru-RU" dirty="0" err="1"/>
              <a:t>олімпійський</a:t>
            </a:r>
            <a:r>
              <a:rPr lang="ru-RU" dirty="0"/>
              <a:t> </a:t>
            </a:r>
            <a:r>
              <a:rPr lang="ru-RU" dirty="0" err="1"/>
              <a:t>чемпіон</a:t>
            </a:r>
            <a:r>
              <a:rPr lang="ru-RU" dirty="0"/>
              <a:t>, </a:t>
            </a:r>
            <a:r>
              <a:rPr lang="ru-RU" dirty="0" err="1"/>
              <a:t>заслужений</a:t>
            </a:r>
            <a:r>
              <a:rPr lang="ru-RU" dirty="0"/>
              <a:t> </a:t>
            </a:r>
            <a:r>
              <a:rPr lang="ru-RU" dirty="0" err="1"/>
              <a:t>майстер</a:t>
            </a:r>
            <a:r>
              <a:rPr lang="ru-RU" dirty="0"/>
              <a:t> спорту.</a:t>
            </a:r>
            <a:endParaRPr lang="uk-UA" dirty="0"/>
          </a:p>
        </p:txBody>
      </p:sp>
      <p:sp>
        <p:nvSpPr>
          <p:cNvPr id="4" name="Прямокутник 3"/>
          <p:cNvSpPr/>
          <p:nvPr/>
        </p:nvSpPr>
        <p:spPr>
          <a:xfrm>
            <a:off x="-26264" y="4347308"/>
            <a:ext cx="7092280" cy="2523768"/>
          </a:xfrm>
          <a:prstGeom prst="rect">
            <a:avLst/>
          </a:prstGeom>
        </p:spPr>
        <p:txBody>
          <a:bodyPr wrap="square">
            <a:spAutoFit/>
          </a:bodyPr>
          <a:lstStyle/>
          <a:p>
            <a:r>
              <a:rPr lang="ru-RU" dirty="0"/>
              <a:t>На </a:t>
            </a:r>
            <a:r>
              <a:rPr lang="ru-RU" sz="1400" dirty="0" err="1"/>
              <a:t>Олімпіаді</a:t>
            </a:r>
            <a:r>
              <a:rPr lang="ru-RU" sz="1400" dirty="0"/>
              <a:t> 2000 р. в </a:t>
            </a:r>
            <a:r>
              <a:rPr lang="ru-RU" sz="1400" dirty="0" err="1"/>
              <a:t>Сіднеї</a:t>
            </a:r>
            <a:r>
              <a:rPr lang="ru-RU" sz="1400" dirty="0"/>
              <a:t> </a:t>
            </a:r>
            <a:r>
              <a:rPr lang="ru-RU" sz="1400" dirty="0" err="1"/>
              <a:t>здобув</a:t>
            </a:r>
            <a:r>
              <a:rPr lang="ru-RU" sz="1400" dirty="0"/>
              <a:t> </a:t>
            </a:r>
            <a:r>
              <a:rPr lang="ru-RU" sz="1400" dirty="0" err="1"/>
              <a:t>срібну</a:t>
            </a:r>
            <a:r>
              <a:rPr lang="ru-RU" sz="1400" dirty="0"/>
              <a:t> медаль у </a:t>
            </a:r>
            <a:r>
              <a:rPr lang="ru-RU" sz="1400" dirty="0" err="1"/>
              <a:t>складі</a:t>
            </a:r>
            <a:r>
              <a:rPr lang="ru-RU" sz="1400" dirty="0"/>
              <a:t> </a:t>
            </a:r>
            <a:r>
              <a:rPr lang="ru-RU" sz="1400" dirty="0" err="1"/>
              <a:t>збірної</a:t>
            </a:r>
            <a:r>
              <a:rPr lang="ru-RU" sz="1400" dirty="0"/>
              <a:t> </a:t>
            </a:r>
            <a:r>
              <a:rPr lang="ru-RU" sz="1400" dirty="0" err="1"/>
              <a:t>України</a:t>
            </a:r>
            <a:r>
              <a:rPr lang="ru-RU" sz="1400" dirty="0"/>
              <a:t>.</a:t>
            </a:r>
          </a:p>
          <a:p>
            <a:r>
              <a:rPr lang="ru-RU" sz="1400" dirty="0"/>
              <a:t>На </a:t>
            </a:r>
            <a:r>
              <a:rPr lang="ru-RU" sz="1400" dirty="0" err="1"/>
              <a:t>Олімпіаді</a:t>
            </a:r>
            <a:r>
              <a:rPr lang="ru-RU" sz="1400" dirty="0"/>
              <a:t> 2004 р. в </a:t>
            </a:r>
            <a:r>
              <a:rPr lang="ru-RU" sz="1400" dirty="0" err="1"/>
              <a:t>Афінах</a:t>
            </a:r>
            <a:r>
              <a:rPr lang="ru-RU" sz="1400" dirty="0"/>
              <a:t> </a:t>
            </a:r>
            <a:r>
              <a:rPr lang="ru-RU" sz="1400" dirty="0" err="1"/>
              <a:t>здобув</a:t>
            </a:r>
            <a:r>
              <a:rPr lang="ru-RU" sz="1400" dirty="0"/>
              <a:t> золоту медаль у </a:t>
            </a:r>
            <a:r>
              <a:rPr lang="ru-RU" sz="1400" dirty="0" err="1"/>
              <a:t>вправах</a:t>
            </a:r>
            <a:r>
              <a:rPr lang="ru-RU" sz="1400" dirty="0"/>
              <a:t> на </a:t>
            </a:r>
            <a:r>
              <a:rPr lang="ru-RU" sz="1400" dirty="0" err="1"/>
              <a:t>паралельних</a:t>
            </a:r>
            <a:r>
              <a:rPr lang="ru-RU" sz="1400" dirty="0"/>
              <a:t> </a:t>
            </a:r>
            <a:r>
              <a:rPr lang="ru-RU" sz="1400" dirty="0" err="1"/>
              <a:t>брусах</a:t>
            </a:r>
            <a:r>
              <a:rPr lang="ru-RU" sz="1400" dirty="0"/>
              <a:t>.</a:t>
            </a:r>
          </a:p>
          <a:p>
            <a:r>
              <a:rPr lang="ru-RU" sz="1400" dirty="0"/>
              <a:t>2003 — </a:t>
            </a:r>
            <a:r>
              <a:rPr lang="ru-RU" sz="1400" dirty="0" err="1"/>
              <a:t>здобув</a:t>
            </a:r>
            <a:r>
              <a:rPr lang="ru-RU" sz="1400" dirty="0"/>
              <a:t> </a:t>
            </a:r>
            <a:r>
              <a:rPr lang="ru-RU" sz="1400" dirty="0" err="1"/>
              <a:t>медалі</a:t>
            </a:r>
            <a:r>
              <a:rPr lang="ru-RU" sz="1400" dirty="0"/>
              <a:t> </a:t>
            </a:r>
            <a:r>
              <a:rPr lang="ru-RU" sz="1400" dirty="0" err="1"/>
              <a:t>Всесвітньої</a:t>
            </a:r>
            <a:r>
              <a:rPr lang="ru-RU" sz="1400" dirty="0"/>
              <a:t> </a:t>
            </a:r>
            <a:r>
              <a:rPr lang="ru-RU" sz="1400" dirty="0" err="1"/>
              <a:t>Універсіади</a:t>
            </a:r>
            <a:r>
              <a:rPr lang="ru-RU" sz="1400" dirty="0"/>
              <a:t>: </a:t>
            </a:r>
            <a:r>
              <a:rPr lang="ru-RU" sz="1400" dirty="0" err="1"/>
              <a:t>срібну</a:t>
            </a:r>
            <a:r>
              <a:rPr lang="ru-RU" sz="1400" dirty="0"/>
              <a:t> (у </a:t>
            </a:r>
            <a:r>
              <a:rPr lang="ru-RU" sz="1400" dirty="0" err="1"/>
              <a:t>командній</a:t>
            </a:r>
            <a:r>
              <a:rPr lang="ru-RU" sz="1400" dirty="0"/>
              <a:t> </a:t>
            </a:r>
            <a:r>
              <a:rPr lang="ru-RU" sz="1400" dirty="0" err="1"/>
              <a:t>першості</a:t>
            </a:r>
            <a:r>
              <a:rPr lang="ru-RU" sz="1400" dirty="0"/>
              <a:t>) та </a:t>
            </a:r>
            <a:r>
              <a:rPr lang="ru-RU" sz="1400" dirty="0" err="1"/>
              <a:t>бронзову</a:t>
            </a:r>
            <a:r>
              <a:rPr lang="ru-RU" sz="1400" dirty="0"/>
              <a:t> (у </a:t>
            </a:r>
            <a:r>
              <a:rPr lang="ru-RU" sz="1400" dirty="0" err="1"/>
              <a:t>вправах</a:t>
            </a:r>
            <a:r>
              <a:rPr lang="ru-RU" sz="1400" dirty="0"/>
              <a:t> на </a:t>
            </a:r>
            <a:r>
              <a:rPr lang="ru-RU" sz="1400" dirty="0" err="1"/>
              <a:t>поперечині</a:t>
            </a:r>
            <a:r>
              <a:rPr lang="ru-RU" sz="1400" dirty="0"/>
              <a:t>).</a:t>
            </a:r>
          </a:p>
          <a:p>
            <a:r>
              <a:rPr lang="ru-RU" sz="1400" dirty="0"/>
              <a:t>2004 — на </a:t>
            </a:r>
            <a:r>
              <a:rPr lang="ru-RU" sz="1400" dirty="0" err="1"/>
              <a:t>Чемпіонаті</a:t>
            </a:r>
            <a:r>
              <a:rPr lang="ru-RU" sz="1400" dirty="0"/>
              <a:t> </a:t>
            </a:r>
            <a:r>
              <a:rPr lang="ru-RU" sz="1400" dirty="0" err="1"/>
              <a:t>Європи</a:t>
            </a:r>
            <a:r>
              <a:rPr lang="ru-RU" sz="1400" dirty="0"/>
              <a:t> </a:t>
            </a:r>
            <a:r>
              <a:rPr lang="ru-RU" sz="1400" dirty="0" err="1"/>
              <a:t>отримав</a:t>
            </a:r>
            <a:r>
              <a:rPr lang="ru-RU" sz="1400" dirty="0"/>
              <a:t> </a:t>
            </a:r>
            <a:r>
              <a:rPr lang="ru-RU" sz="1400" dirty="0" err="1"/>
              <a:t>срібну</a:t>
            </a:r>
            <a:r>
              <a:rPr lang="ru-RU" sz="1400" dirty="0"/>
              <a:t> </a:t>
            </a:r>
            <a:r>
              <a:rPr lang="ru-RU" sz="1400" dirty="0" err="1"/>
              <a:t>нагороду</a:t>
            </a:r>
            <a:r>
              <a:rPr lang="ru-RU" sz="1400" dirty="0"/>
              <a:t> у </a:t>
            </a:r>
            <a:r>
              <a:rPr lang="ru-RU" sz="1400" dirty="0" err="1"/>
              <a:t>вправах</a:t>
            </a:r>
            <a:r>
              <a:rPr lang="ru-RU" sz="1400" dirty="0"/>
              <a:t> на </a:t>
            </a:r>
            <a:r>
              <a:rPr lang="ru-RU" sz="1400" dirty="0" err="1"/>
              <a:t>брусах</a:t>
            </a:r>
            <a:r>
              <a:rPr lang="ru-RU" sz="1400" dirty="0"/>
              <a:t>.</a:t>
            </a:r>
          </a:p>
          <a:p>
            <a:r>
              <a:rPr lang="ru-RU" sz="1400" dirty="0"/>
              <a:t>2005 — на </a:t>
            </a:r>
            <a:r>
              <a:rPr lang="ru-RU" sz="1400" dirty="0" err="1"/>
              <a:t>Чемпіонаті</a:t>
            </a:r>
            <a:r>
              <a:rPr lang="ru-RU" sz="1400" dirty="0"/>
              <a:t> </a:t>
            </a:r>
            <a:r>
              <a:rPr lang="ru-RU" sz="1400" dirty="0" err="1"/>
              <a:t>Європи</a:t>
            </a:r>
            <a:r>
              <a:rPr lang="ru-RU" sz="1400" dirty="0"/>
              <a:t> став </a:t>
            </a:r>
            <a:r>
              <a:rPr lang="ru-RU" sz="1400" dirty="0" err="1"/>
              <a:t>бронзовим</a:t>
            </a:r>
            <a:r>
              <a:rPr lang="ru-RU" sz="1400" dirty="0"/>
              <a:t> призером у </a:t>
            </a:r>
            <a:r>
              <a:rPr lang="ru-RU" sz="1400" dirty="0" err="1"/>
              <a:t>вправах</a:t>
            </a:r>
            <a:r>
              <a:rPr lang="ru-RU" sz="1400" dirty="0"/>
              <a:t> на </a:t>
            </a:r>
            <a:r>
              <a:rPr lang="ru-RU" sz="1400" dirty="0" err="1"/>
              <a:t>поперечині</a:t>
            </a:r>
            <a:r>
              <a:rPr lang="ru-RU" sz="1400" dirty="0"/>
              <a:t>.</a:t>
            </a:r>
          </a:p>
          <a:p>
            <a:r>
              <a:rPr lang="ru-RU" sz="1400" dirty="0"/>
              <a:t>2005 — на </a:t>
            </a:r>
            <a:r>
              <a:rPr lang="ru-RU" sz="1400" dirty="0" err="1"/>
              <a:t>Чемпіонаті</a:t>
            </a:r>
            <a:r>
              <a:rPr lang="ru-RU" sz="1400" dirty="0"/>
              <a:t> </a:t>
            </a:r>
            <a:r>
              <a:rPr lang="ru-RU" sz="1400" dirty="0" err="1"/>
              <a:t>світу</a:t>
            </a:r>
            <a:r>
              <a:rPr lang="ru-RU" sz="1400" dirty="0"/>
              <a:t> </a:t>
            </a:r>
            <a:r>
              <a:rPr lang="ru-RU" sz="1400" dirty="0" err="1"/>
              <a:t>отримав</a:t>
            </a:r>
            <a:r>
              <a:rPr lang="ru-RU" sz="1400" dirty="0"/>
              <a:t> </a:t>
            </a:r>
            <a:r>
              <a:rPr lang="ru-RU" sz="1400" dirty="0" err="1"/>
              <a:t>бронзову</a:t>
            </a:r>
            <a:r>
              <a:rPr lang="ru-RU" sz="1400" dirty="0"/>
              <a:t> медаль у </a:t>
            </a:r>
            <a:r>
              <a:rPr lang="ru-RU" sz="1400" dirty="0" err="1"/>
              <a:t>вправах</a:t>
            </a:r>
            <a:r>
              <a:rPr lang="ru-RU" sz="1400" dirty="0"/>
              <a:t> на </a:t>
            </a:r>
            <a:r>
              <a:rPr lang="ru-RU" sz="1400" dirty="0" err="1"/>
              <a:t>поперечині</a:t>
            </a:r>
            <a:r>
              <a:rPr lang="ru-RU" sz="1400" dirty="0"/>
              <a:t>.</a:t>
            </a:r>
          </a:p>
          <a:p>
            <a:r>
              <a:rPr lang="ru-RU" sz="1400" dirty="0" err="1"/>
              <a:t>Єдиний</a:t>
            </a:r>
            <a:r>
              <a:rPr lang="ru-RU" sz="1400" dirty="0"/>
              <a:t> </a:t>
            </a:r>
            <a:r>
              <a:rPr lang="ru-RU" sz="1400" dirty="0" err="1"/>
              <a:t>український</a:t>
            </a:r>
            <a:r>
              <a:rPr lang="ru-RU" sz="1400" dirty="0"/>
              <a:t> </a:t>
            </a:r>
            <a:r>
              <a:rPr lang="ru-RU" sz="1400" dirty="0" err="1"/>
              <a:t>гімнаст</a:t>
            </a:r>
            <a:r>
              <a:rPr lang="ru-RU" sz="1400" dirty="0"/>
              <a:t>, </a:t>
            </a:r>
            <a:r>
              <a:rPr lang="ru-RU" sz="1400" dirty="0" err="1"/>
              <a:t>який</a:t>
            </a:r>
            <a:r>
              <a:rPr lang="ru-RU" sz="1400" dirty="0"/>
              <a:t> </a:t>
            </a:r>
            <a:r>
              <a:rPr lang="ru-RU" sz="1400" dirty="0" err="1"/>
              <a:t>виборов</a:t>
            </a:r>
            <a:r>
              <a:rPr lang="ru-RU" sz="1400" dirty="0"/>
              <a:t> </a:t>
            </a:r>
            <a:r>
              <a:rPr lang="ru-RU" sz="1400" dirty="0" err="1"/>
              <a:t>тричі</a:t>
            </a:r>
            <a:r>
              <a:rPr lang="ru-RU" sz="1400" dirty="0"/>
              <a:t> </a:t>
            </a:r>
            <a:r>
              <a:rPr lang="ru-RU" sz="1400" dirty="0" err="1"/>
              <a:t>поспіль</a:t>
            </a:r>
            <a:r>
              <a:rPr lang="ru-RU" sz="1400" dirty="0"/>
              <a:t> нагороди </a:t>
            </a:r>
            <a:r>
              <a:rPr lang="ru-RU" sz="1400" dirty="0" err="1"/>
              <a:t>Фіналу</a:t>
            </a:r>
            <a:r>
              <a:rPr lang="ru-RU" sz="1400" dirty="0"/>
              <a:t> Кубка </a:t>
            </a:r>
            <a:r>
              <a:rPr lang="ru-RU" sz="1400" dirty="0" err="1"/>
              <a:t>світу</a:t>
            </a:r>
            <a:r>
              <a:rPr lang="ru-RU" sz="1400" dirty="0"/>
              <a:t> — золоту у </a:t>
            </a:r>
            <a:r>
              <a:rPr lang="ru-RU" sz="1400" dirty="0" err="1"/>
              <a:t>вправах</a:t>
            </a:r>
            <a:r>
              <a:rPr lang="ru-RU" sz="1400" dirty="0"/>
              <a:t> на </a:t>
            </a:r>
            <a:r>
              <a:rPr lang="ru-RU" sz="1400" dirty="0" err="1"/>
              <a:t>поперечині</a:t>
            </a:r>
            <a:r>
              <a:rPr lang="ru-RU" sz="1400" dirty="0"/>
              <a:t> (2004) та </a:t>
            </a:r>
            <a:r>
              <a:rPr lang="ru-RU" sz="1400" dirty="0" err="1"/>
              <a:t>бронзові</a:t>
            </a:r>
            <a:r>
              <a:rPr lang="ru-RU" sz="1400" dirty="0"/>
              <a:t> у </a:t>
            </a:r>
            <a:r>
              <a:rPr lang="ru-RU" sz="1400" dirty="0" err="1"/>
              <a:t>вправах</a:t>
            </a:r>
            <a:r>
              <a:rPr lang="ru-RU" sz="1400" dirty="0"/>
              <a:t> на </a:t>
            </a:r>
            <a:r>
              <a:rPr lang="ru-RU" sz="1400" dirty="0" err="1"/>
              <a:t>брусах</a:t>
            </a:r>
            <a:r>
              <a:rPr lang="ru-RU" sz="1400" dirty="0"/>
              <a:t> (2006, 2008).</a:t>
            </a:r>
            <a:endParaRPr lang="uk-UA" sz="1400" dirty="0"/>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927"/>
          <a:stretch/>
        </p:blipFill>
        <p:spPr bwMode="auto">
          <a:xfrm>
            <a:off x="6403727" y="32016"/>
            <a:ext cx="2679593" cy="37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584" y="3546243"/>
            <a:ext cx="2195736" cy="328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868" y="962939"/>
            <a:ext cx="2359816" cy="347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7970"/>
            <a:ext cx="3073697" cy="32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9044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107504" y="33184"/>
            <a:ext cx="8712968" cy="2099672"/>
          </a:xfrm>
        </p:spPr>
        <p:txBody>
          <a:bodyPr>
            <a:normAutofit fontScale="62500" lnSpcReduction="20000"/>
          </a:bodyPr>
          <a:lstStyle/>
          <a:p>
            <a:pPr marL="45720" indent="0">
              <a:buNone/>
            </a:pPr>
            <a:r>
              <a:rPr lang="vi-VN" dirty="0"/>
              <a:t>Русла́н Оле́гович </a:t>
            </a:r>
            <a:r>
              <a:rPr lang="vi-VN" sz="3800" dirty="0">
                <a:solidFill>
                  <a:schemeClr val="accent6"/>
                </a:solidFill>
              </a:rPr>
              <a:t>Пономарьо́в</a:t>
            </a:r>
            <a:r>
              <a:rPr lang="vi-VN" dirty="0"/>
              <a:t> (* 11 жовтня 1983, Горлівка) — український шахіст, гросмейстер, чемпіон світу з шахів 2002 року за версією ФІДЕ (у фіналі переміг іншого українця Василя Іванчука). Заслужений майстер спорту України (2001).</a:t>
            </a:r>
          </a:p>
          <a:p>
            <a:pPr marL="45720" indent="0">
              <a:buNone/>
            </a:pPr>
            <a:r>
              <a:rPr lang="vi-VN" dirty="0"/>
              <a:t>Рейтинг на вересень 2013 року  — 2756 (14-е місце у світі, 1-е в Україні)</a:t>
            </a:r>
          </a:p>
          <a:p>
            <a:pPr marL="45720" indent="0">
              <a:buNone/>
            </a:pPr>
            <a:r>
              <a:rPr lang="vi-VN" dirty="0"/>
              <a:t>Досягнення:</a:t>
            </a:r>
          </a:p>
          <a:p>
            <a:pPr marL="45720" indent="0">
              <a:buNone/>
            </a:pPr>
            <a:r>
              <a:rPr lang="vi-VN" dirty="0"/>
              <a:t>16-й чемпіон світу з шахів (2002, за версією ФІДЕ). Олімпійський чемпіон (2004, 2010) та чемпіон світу (2001) у складі збірної України. Віце-чемпіон Європи (2001). Срібний призер Кубку світу (2005). Переможець турнірів: 2001 — Харків; 2003 — Леон; 2005 — Памплона, Одеса (рапід), Москва (бліц).</a:t>
            </a:r>
            <a:endParaRPr lang="uk-UA"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 y="1844824"/>
            <a:ext cx="27622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14" y="3895724"/>
            <a:ext cx="21907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50" y="1988840"/>
            <a:ext cx="2924175"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5825" y="1844824"/>
            <a:ext cx="3347864" cy="247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9856" y="4427937"/>
            <a:ext cx="2899801" cy="233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1850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915816" y="0"/>
            <a:ext cx="6400800" cy="1617360"/>
          </a:xfrm>
        </p:spPr>
        <p:txBody>
          <a:bodyPr>
            <a:normAutofit fontScale="92500" lnSpcReduction="10000"/>
          </a:bodyPr>
          <a:lstStyle/>
          <a:p>
            <a:pPr marL="45720" indent="0">
              <a:buNone/>
            </a:pPr>
            <a:r>
              <a:rPr lang="uk-UA" sz="2600" dirty="0" err="1">
                <a:solidFill>
                  <a:schemeClr val="accent6"/>
                </a:solidFill>
              </a:rPr>
              <a:t>Безсонова</a:t>
            </a:r>
            <a:r>
              <a:rPr lang="uk-UA" dirty="0"/>
              <a:t> Ганна Володимирівна (*29 липня 1984, Київ) — українська гімнастка, абсолютна чемпіонка світу з художньої гімнастики 2007 року, дворазова бронзова призерка Олімпійських ігор 2004 і 2008 років</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924" y="1196752"/>
            <a:ext cx="3159950" cy="365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396" y="1832744"/>
            <a:ext cx="2849716" cy="23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5" y="4149080"/>
            <a:ext cx="26670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93" y="8713"/>
            <a:ext cx="2656452" cy="397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9443" y="4800490"/>
            <a:ext cx="3089338" cy="203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7232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35496" y="6896"/>
            <a:ext cx="6400800" cy="2121416"/>
          </a:xfrm>
        </p:spPr>
        <p:txBody>
          <a:bodyPr>
            <a:normAutofit fontScale="92500" lnSpcReduction="10000"/>
          </a:bodyPr>
          <a:lstStyle/>
          <a:p>
            <a:pPr marL="45720" indent="0">
              <a:buNone/>
            </a:pPr>
            <a:r>
              <a:rPr lang="vi-VN" dirty="0"/>
              <a:t>Іва́н Тара́сович </a:t>
            </a:r>
            <a:r>
              <a:rPr lang="vi-VN" sz="3000" dirty="0">
                <a:solidFill>
                  <a:schemeClr val="accent6"/>
                </a:solidFill>
              </a:rPr>
              <a:t>Гешко́</a:t>
            </a:r>
            <a:r>
              <a:rPr lang="vi-VN" dirty="0"/>
              <a:t> (*19 серпня 1979, Кліводин) — український спортсмен, заслужений майстер спорту України з легкої атлетики, чемпіон Європи та світу з бігу на 1500 м, учасник Олімпійських ігор в Сіднеї, Афінах (5 місце) та Пекіні (не вийшов на старт через проблеми зі спиною).</a:t>
            </a:r>
            <a:endParaRPr lang="uk-UA"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4624"/>
            <a:ext cx="2944898" cy="393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204864"/>
            <a:ext cx="3240360" cy="440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643426"/>
            <a:ext cx="4458861" cy="296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1247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328" y="0"/>
            <a:ext cx="6400800" cy="2708920"/>
          </a:xfrm>
        </p:spPr>
        <p:txBody>
          <a:bodyPr>
            <a:normAutofit fontScale="77500" lnSpcReduction="20000"/>
          </a:bodyPr>
          <a:lstStyle/>
          <a:p>
            <a:pPr marL="45720" indent="0">
              <a:buNone/>
            </a:pPr>
            <a:r>
              <a:rPr lang="vi-VN" dirty="0"/>
              <a:t>Ві́ктор Іва́нович </a:t>
            </a:r>
            <a:r>
              <a:rPr lang="vi-VN" sz="3000" dirty="0">
                <a:solidFill>
                  <a:schemeClr val="accent6"/>
                </a:solidFill>
              </a:rPr>
              <a:t>Чука́рін</a:t>
            </a:r>
            <a:r>
              <a:rPr lang="vi-VN" dirty="0"/>
              <a:t> (* 9 листопада 1921, Маріуполь — † 25 серпня 1984, Львів) — радянський гімнаст, заслужений майстер спорту СРСР, заслужений тренер УРСР (1972), доцент (1963), завідувач кафедрою гімнастики Львівського інституту фізичної культури (з 1971), кавалер ордена Леніна (1957). Абсолютний чемпіон Олімпійських ігор (1952, 1956), світу (1954), СРСР (1949—1951, 1953, 1955); чемпіон Олімпійських ігор (5 разів в 1952, 1956, всього 11 олімпійських нагород), світу (1954), СРСР (13 разів в 1948-56) в окремих видах.</a:t>
            </a:r>
            <a:endParaRPr lang="uk-U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9660" y="-11416"/>
            <a:ext cx="2277088" cy="342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728" y="3504639"/>
            <a:ext cx="2521272" cy="33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0" y="2348880"/>
            <a:ext cx="3169945"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4509120"/>
            <a:ext cx="2863205" cy="213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2132856"/>
            <a:ext cx="2016224" cy="230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862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107504" y="0"/>
            <a:ext cx="6768752" cy="1772816"/>
          </a:xfrm>
        </p:spPr>
        <p:txBody>
          <a:bodyPr>
            <a:normAutofit fontScale="70000" lnSpcReduction="20000"/>
          </a:bodyPr>
          <a:lstStyle/>
          <a:p>
            <a:pPr marL="45720" indent="0">
              <a:buNone/>
            </a:pPr>
            <a:r>
              <a:rPr lang="vi-VN" dirty="0"/>
              <a:t>Вале́рій Васи́льович </a:t>
            </a:r>
            <a:r>
              <a:rPr lang="vi-VN" sz="2900" dirty="0">
                <a:solidFill>
                  <a:schemeClr val="accent6"/>
                </a:solidFill>
              </a:rPr>
              <a:t>Лобано́вський</a:t>
            </a:r>
            <a:r>
              <a:rPr lang="vi-VN" dirty="0"/>
              <a:t> (6 січня 1939, Київ — 13 травня 2002, Запоріжжя) — радянський та український футболіст і тренер. Багаторічний наставник «Динамо» (Київ), на чолі якого двічі вигравав Кубок володарів кубків. Тричі був наставником збірної СРСР, з якою став віце-чемпіоном Європи 1988. Тренер збірної України у 2000–2001 роках. Майстер спорту СРСР. Нагороджений радянськими орденами «Знак Пошани» і Трудового Червоного Прапора. Заслужений тренер СРСР та України. Герой України.</a:t>
            </a:r>
            <a:endParaRPr lang="uk-UA"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44624"/>
            <a:ext cx="2033186"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upload.wikimedia.org/wikipedia/commons/thumb/f/fb/%D0%9A%D1%83%D1%82%D0%BE%D0%B2%D1%96_%D0%9B%D0%BE%D0%B1%D0%B0%D0%BD%D0%BE%D0%B2%D1%81%D1%8C%D0%BA%D0%BE%D0%B3%D0%BE.svg/630px-%D0%9A%D1%83%D1%82%D0%BE%D0%B2%D1%96_%D0%9B%D0%BE%D0%B1%D0%B0%D0%BD%D0%BE%D0%B2%D1%81%D1%8C%D0%BA%D0%BE%D0%B3%D0%B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28800"/>
            <a:ext cx="385602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933056"/>
            <a:ext cx="19050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6407" y="4077072"/>
            <a:ext cx="314129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4192295"/>
            <a:ext cx="3644573" cy="243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1457135"/>
            <a:ext cx="1878686" cy="249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5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124126" y="44624"/>
            <a:ext cx="5968752" cy="1872208"/>
          </a:xfrm>
        </p:spPr>
        <p:txBody>
          <a:bodyPr>
            <a:normAutofit fontScale="55000" lnSpcReduction="20000"/>
          </a:bodyPr>
          <a:lstStyle/>
          <a:p>
            <a:pPr marL="45720" indent="0">
              <a:buNone/>
            </a:pPr>
            <a:r>
              <a:rPr lang="uk-UA" sz="3400" dirty="0">
                <a:solidFill>
                  <a:schemeClr val="accent6"/>
                </a:solidFill>
              </a:rPr>
              <a:t>Блохін</a:t>
            </a:r>
            <a:r>
              <a:rPr lang="uk-UA" dirty="0"/>
              <a:t> Олег Володимирович(* 5 листопада 1952, Київ) — радянський і український футболіст та тренер, очолює київське «Динамо». Найрезультативніший бомбардир радянського футболу — 319 голів у залік клубу Григорія </a:t>
            </a:r>
            <a:r>
              <a:rPr lang="uk-UA" dirty="0" smtClean="0"/>
              <a:t>Федотова</a:t>
            </a:r>
            <a:r>
              <a:rPr lang="arn-CL" dirty="0" smtClean="0"/>
              <a:t>. </a:t>
            </a:r>
            <a:r>
              <a:rPr lang="uk-UA" dirty="0"/>
              <a:t>Лауреат Ювілейної нагороди УЄФА як найвидатніший український футболіст 50-річчя (1954–2003</a:t>
            </a:r>
            <a:r>
              <a:rPr lang="uk-UA" dirty="0" smtClean="0"/>
              <a:t>).</a:t>
            </a:r>
          </a:p>
          <a:p>
            <a:pPr marL="45720" indent="0">
              <a:buNone/>
            </a:pPr>
            <a:r>
              <a:rPr lang="uk-UA" dirty="0" smtClean="0"/>
              <a:t>	Майстер </a:t>
            </a:r>
            <a:r>
              <a:rPr lang="uk-UA" dirty="0"/>
              <a:t>спорту СРСР міжнародного класу (1972), заслужений майстер спорту (1975), заслужений тренер </a:t>
            </a:r>
            <a:r>
              <a:rPr lang="uk-UA" dirty="0" smtClean="0"/>
              <a:t>України(2005). 		</a:t>
            </a:r>
          </a:p>
          <a:p>
            <a:pPr marL="45720" indent="0">
              <a:buNone/>
            </a:pPr>
            <a:r>
              <a:rPr lang="uk-UA" dirty="0" smtClean="0"/>
              <a:t>25 </a:t>
            </a:r>
            <a:r>
              <a:rPr lang="uk-UA" dirty="0"/>
              <a:t>вересня 2012 призначений головним тренером київського «</a:t>
            </a:r>
            <a:r>
              <a:rPr lang="uk-UA" dirty="0" smtClean="0"/>
              <a:t>Динамо.</a:t>
            </a:r>
            <a:endParaRPr lang="uk-UA" dirty="0"/>
          </a:p>
          <a:p>
            <a:endParaRPr lang="uk-U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82" y="1575798"/>
            <a:ext cx="2469466" cy="172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885" y="53776"/>
            <a:ext cx="244827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6" y="3356992"/>
            <a:ext cx="2691698" cy="342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924" y="4509120"/>
            <a:ext cx="3115233" cy="207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6273" y="2780928"/>
            <a:ext cx="2442543" cy="162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7708" y="1575798"/>
            <a:ext cx="2911351" cy="198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0336" y="3356992"/>
            <a:ext cx="2635937" cy="342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979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699792" y="34336"/>
            <a:ext cx="6400800" cy="2304256"/>
          </a:xfrm>
        </p:spPr>
        <p:txBody>
          <a:bodyPr/>
          <a:lstStyle/>
          <a:p>
            <a:pPr marL="45720" indent="0" algn="r">
              <a:buNone/>
            </a:pPr>
            <a:r>
              <a:rPr lang="vi-VN" dirty="0"/>
              <a:t>І́гор Іва́нович </a:t>
            </a:r>
            <a:r>
              <a:rPr lang="vi-VN" sz="2400" dirty="0">
                <a:solidFill>
                  <a:schemeClr val="accent6"/>
                </a:solidFill>
              </a:rPr>
              <a:t>Бєла́нов </a:t>
            </a:r>
            <a:r>
              <a:rPr lang="vi-VN" dirty="0" smtClean="0"/>
              <a:t>( </a:t>
            </a:r>
            <a:r>
              <a:rPr lang="vi-VN" dirty="0"/>
              <a:t>25 вересня 1960, Одеса) — радянський та український футболіст, нападник. Лауреат «Золотого м'яча» 1986. Віце-чемпіон Європи-1988. Володар Кубка кубків - 1986. Заслужений майстер спорту СРСР (1986).</a:t>
            </a:r>
            <a:endParaRPr lang="uk-U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23812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392" y="2910481"/>
            <a:ext cx="254428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6" y="3899340"/>
            <a:ext cx="3934120" cy="284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3520068"/>
            <a:ext cx="2267322" cy="323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6643" y="1841814"/>
            <a:ext cx="2397506" cy="167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2982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179512" y="0"/>
            <a:ext cx="6768752" cy="2492896"/>
          </a:xfrm>
        </p:spPr>
        <p:txBody>
          <a:bodyPr>
            <a:normAutofit fontScale="85000" lnSpcReduction="20000"/>
          </a:bodyPr>
          <a:lstStyle/>
          <a:p>
            <a:pPr marL="45720" indent="0">
              <a:buNone/>
            </a:pPr>
            <a:r>
              <a:rPr lang="vi-VN" dirty="0"/>
              <a:t>Андрі́й Микола́йович </a:t>
            </a:r>
            <a:r>
              <a:rPr lang="vi-VN" sz="3100" dirty="0">
                <a:solidFill>
                  <a:schemeClr val="accent6"/>
                </a:solidFill>
              </a:rPr>
              <a:t>Шевче́нко</a:t>
            </a:r>
            <a:r>
              <a:rPr lang="vi-VN" dirty="0"/>
              <a:t> (* 29 вересня 1976, с. Двірківщина, Яготинський район, Київська область) —український футболіст, виступав за київське «Динамо», «Мілан» та лондонське «Челсі». Заслужений майстер спорту України з 2003 року. Нагороджений найвищою державною відзнакою — «Герой України». 2003 року став першим українцем, який виграв Лігу чемпіонів. Володар «Золотого м'яча» 2004 — призу, який вручають найкращому футболісту Європи. </a:t>
            </a:r>
            <a:endParaRPr lang="uk-UA"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913"/>
          <a:stretch/>
        </p:blipFill>
        <p:spPr bwMode="auto">
          <a:xfrm>
            <a:off x="7115105" y="0"/>
            <a:ext cx="1994559"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869160"/>
            <a:ext cx="3528392" cy="188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630" y="1878310"/>
            <a:ext cx="238125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32" y="2210576"/>
            <a:ext cx="2268699" cy="251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32" y="4546167"/>
            <a:ext cx="3419872" cy="231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84" y="2210576"/>
            <a:ext cx="3580287" cy="258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8305" y="4964457"/>
            <a:ext cx="197161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92857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743200" y="0"/>
            <a:ext cx="6400800" cy="1689368"/>
          </a:xfrm>
        </p:spPr>
        <p:txBody>
          <a:bodyPr>
            <a:normAutofit fontScale="92500" lnSpcReduction="20000"/>
          </a:bodyPr>
          <a:lstStyle/>
          <a:p>
            <a:pPr marL="45720" indent="0" algn="r">
              <a:buNone/>
            </a:pPr>
            <a:r>
              <a:rPr lang="uk-UA" dirty="0"/>
              <a:t>Один з найрезультативніших бомбардирів </a:t>
            </a:r>
            <a:r>
              <a:rPr lang="uk-UA" dirty="0" err="1"/>
              <a:t>єврокубкових</a:t>
            </a:r>
            <a:r>
              <a:rPr lang="uk-UA" dirty="0"/>
              <a:t> турнірів за всі сезони. Найкращий бомбардир національної збірної України в історії. Тричі ставав найкращим бомбардиром Ліги чемпіонів, двічі </a:t>
            </a:r>
            <a:r>
              <a:rPr lang="uk-UA" dirty="0" err="1"/>
              <a:t>—чемпіонату</a:t>
            </a:r>
            <a:r>
              <a:rPr lang="uk-UA" dirty="0"/>
              <a:t> Італії. Другий бомбардир за всю історію «Мілана».</a:t>
            </a:r>
          </a:p>
          <a:p>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098"/>
            <a:ext cx="2376264" cy="346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804" y="1700808"/>
            <a:ext cx="2561196" cy="412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21088"/>
            <a:ext cx="3600258" cy="240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7135" b="7243"/>
          <a:stretch/>
        </p:blipFill>
        <p:spPr bwMode="auto">
          <a:xfrm>
            <a:off x="2403445" y="1577149"/>
            <a:ext cx="4045074" cy="255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6181" y="4417596"/>
            <a:ext cx="3600400" cy="236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5736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2731353" y="44624"/>
            <a:ext cx="6400800" cy="2736304"/>
          </a:xfrm>
        </p:spPr>
        <p:txBody>
          <a:bodyPr>
            <a:normAutofit fontScale="70000" lnSpcReduction="20000"/>
          </a:bodyPr>
          <a:lstStyle/>
          <a:p>
            <a:pPr marL="45720" indent="0">
              <a:buNone/>
            </a:pPr>
            <a:r>
              <a:rPr lang="ru-RU" dirty="0" err="1"/>
              <a:t>Лі́лія</a:t>
            </a:r>
            <a:r>
              <a:rPr lang="ru-RU" dirty="0"/>
              <a:t> </a:t>
            </a:r>
            <a:r>
              <a:rPr lang="ru-RU" dirty="0" err="1"/>
              <a:t>Олекса́ндрівна</a:t>
            </a:r>
            <a:r>
              <a:rPr lang="ru-RU" dirty="0"/>
              <a:t> </a:t>
            </a:r>
            <a:r>
              <a:rPr lang="ru-RU" sz="3800" dirty="0" err="1">
                <a:solidFill>
                  <a:schemeClr val="accent6"/>
                </a:solidFill>
              </a:rPr>
              <a:t>Подкопа́єва</a:t>
            </a:r>
            <a:r>
              <a:rPr lang="ru-RU" dirty="0"/>
              <a:t> (нар. 15 </a:t>
            </a:r>
            <a:r>
              <a:rPr lang="ru-RU" dirty="0" err="1"/>
              <a:t>серпня</a:t>
            </a:r>
            <a:r>
              <a:rPr lang="ru-RU" dirty="0"/>
              <a:t> 1978, </a:t>
            </a:r>
            <a:r>
              <a:rPr lang="ru-RU" dirty="0" err="1"/>
              <a:t>Донецьк</a:t>
            </a:r>
            <a:r>
              <a:rPr lang="ru-RU" dirty="0"/>
              <a:t>) — </a:t>
            </a:r>
            <a:r>
              <a:rPr lang="ru-RU" dirty="0" err="1"/>
              <a:t>українська</a:t>
            </a:r>
            <a:r>
              <a:rPr lang="ru-RU" dirty="0"/>
              <a:t> спортсменка (спортивна </a:t>
            </a:r>
            <a:r>
              <a:rPr lang="ru-RU" dirty="0" err="1"/>
              <a:t>гімнастика</a:t>
            </a:r>
            <a:r>
              <a:rPr lang="ru-RU" dirty="0"/>
              <a:t>). </a:t>
            </a:r>
            <a:r>
              <a:rPr lang="ru-RU" dirty="0" err="1"/>
              <a:t>Заслужений</a:t>
            </a:r>
            <a:r>
              <a:rPr lang="ru-RU" dirty="0"/>
              <a:t> </a:t>
            </a:r>
            <a:r>
              <a:rPr lang="ru-RU" dirty="0" err="1"/>
              <a:t>майстер</a:t>
            </a:r>
            <a:r>
              <a:rPr lang="ru-RU" dirty="0"/>
              <a:t> спорту </a:t>
            </a:r>
            <a:r>
              <a:rPr lang="ru-RU" dirty="0" err="1"/>
              <a:t>України</a:t>
            </a:r>
            <a:r>
              <a:rPr lang="ru-RU" dirty="0"/>
              <a:t> (1994). </a:t>
            </a:r>
            <a:r>
              <a:rPr lang="ru-RU" dirty="0" err="1"/>
              <a:t>Суддя</a:t>
            </a:r>
            <a:r>
              <a:rPr lang="ru-RU" dirty="0"/>
              <a:t> </a:t>
            </a:r>
            <a:r>
              <a:rPr lang="ru-RU" dirty="0" err="1"/>
              <a:t>міжнародної</a:t>
            </a:r>
            <a:r>
              <a:rPr lang="ru-RU" dirty="0"/>
              <a:t> </a:t>
            </a:r>
            <a:r>
              <a:rPr lang="ru-RU" dirty="0" err="1"/>
              <a:t>категорії</a:t>
            </a:r>
            <a:r>
              <a:rPr lang="ru-RU" dirty="0"/>
              <a:t>. Абсолютна </a:t>
            </a:r>
            <a:r>
              <a:rPr lang="ru-RU" dirty="0" err="1"/>
              <a:t>чемпіонка</a:t>
            </a:r>
            <a:r>
              <a:rPr lang="ru-RU" dirty="0"/>
              <a:t> </a:t>
            </a:r>
            <a:r>
              <a:rPr lang="ru-RU" dirty="0" err="1"/>
              <a:t>світу</a:t>
            </a:r>
            <a:r>
              <a:rPr lang="ru-RU" dirty="0"/>
              <a:t> (1995, </a:t>
            </a:r>
            <a:r>
              <a:rPr lang="ru-RU" dirty="0" err="1"/>
              <a:t>Японія</a:t>
            </a:r>
            <a:r>
              <a:rPr lang="ru-RU" dirty="0"/>
              <a:t>, </a:t>
            </a:r>
            <a:r>
              <a:rPr lang="ru-RU" dirty="0" err="1"/>
              <a:t>Сабає</a:t>
            </a:r>
            <a:r>
              <a:rPr lang="ru-RU" dirty="0"/>
              <a:t>), </a:t>
            </a:r>
            <a:r>
              <a:rPr lang="ru-RU" dirty="0" err="1"/>
              <a:t>Європи</a:t>
            </a:r>
            <a:r>
              <a:rPr lang="ru-RU" dirty="0"/>
              <a:t> (1996, </a:t>
            </a:r>
            <a:r>
              <a:rPr lang="ru-RU" dirty="0" err="1"/>
              <a:t>Великобританія</a:t>
            </a:r>
            <a:r>
              <a:rPr lang="ru-RU" dirty="0"/>
              <a:t>, </a:t>
            </a:r>
            <a:r>
              <a:rPr lang="ru-RU" dirty="0" err="1"/>
              <a:t>Бірмінгем</a:t>
            </a:r>
            <a:r>
              <a:rPr lang="ru-RU" dirty="0" smtClean="0"/>
              <a:t>).</a:t>
            </a:r>
          </a:p>
          <a:p>
            <a:pPr marL="45720" indent="0">
              <a:buNone/>
            </a:pPr>
            <a:r>
              <a:rPr lang="ru-RU" dirty="0"/>
              <a:t>	</a:t>
            </a:r>
            <a:r>
              <a:rPr lang="ru-RU" dirty="0" smtClean="0"/>
              <a:t>Володарка </a:t>
            </a:r>
            <a:r>
              <a:rPr lang="ru-RU" dirty="0"/>
              <a:t>Кубка </a:t>
            </a:r>
            <a:r>
              <a:rPr lang="ru-RU" dirty="0" err="1"/>
              <a:t>Європи</a:t>
            </a:r>
            <a:r>
              <a:rPr lang="ru-RU" dirty="0"/>
              <a:t> (1995).</a:t>
            </a:r>
          </a:p>
          <a:p>
            <a:pPr marL="45720" indent="0">
              <a:buNone/>
            </a:pPr>
            <a:r>
              <a:rPr lang="ru-RU" dirty="0" smtClean="0"/>
              <a:t>	У </a:t>
            </a:r>
            <a:r>
              <a:rPr lang="ru-RU" dirty="0"/>
              <a:t>1996 р. на </a:t>
            </a:r>
            <a:r>
              <a:rPr lang="arn-CL" dirty="0"/>
              <a:t>XXVI </a:t>
            </a:r>
            <a:r>
              <a:rPr lang="ru-RU" dirty="0" err="1"/>
              <a:t>Олімпійських</a:t>
            </a:r>
            <a:r>
              <a:rPr lang="ru-RU" dirty="0"/>
              <a:t> </a:t>
            </a:r>
            <a:r>
              <a:rPr lang="ru-RU" dirty="0" err="1"/>
              <a:t>іграх</a:t>
            </a:r>
            <a:r>
              <a:rPr lang="ru-RU" dirty="0"/>
              <a:t> в </a:t>
            </a:r>
            <a:r>
              <a:rPr lang="ru-RU" dirty="0" err="1"/>
              <a:t>Атланті</a:t>
            </a:r>
            <a:r>
              <a:rPr lang="ru-RU" dirty="0"/>
              <a:t> </a:t>
            </a:r>
            <a:r>
              <a:rPr lang="ru-RU" dirty="0" err="1"/>
              <a:t>посіла</a:t>
            </a:r>
            <a:r>
              <a:rPr lang="ru-RU" dirty="0"/>
              <a:t> перше </a:t>
            </a:r>
            <a:r>
              <a:rPr lang="ru-RU" dirty="0" err="1"/>
              <a:t>місце</a:t>
            </a:r>
            <a:r>
              <a:rPr lang="ru-RU" dirty="0"/>
              <a:t> в </a:t>
            </a:r>
            <a:r>
              <a:rPr lang="ru-RU" dirty="0" err="1"/>
              <a:t>абсолютній</a:t>
            </a:r>
            <a:r>
              <a:rPr lang="ru-RU" dirty="0"/>
              <a:t> </a:t>
            </a:r>
            <a:r>
              <a:rPr lang="ru-RU" dirty="0" err="1"/>
              <a:t>першості</a:t>
            </a:r>
            <a:r>
              <a:rPr lang="ru-RU" dirty="0"/>
              <a:t>, перше </a:t>
            </a:r>
            <a:r>
              <a:rPr lang="ru-RU" dirty="0" err="1"/>
              <a:t>місце</a:t>
            </a:r>
            <a:r>
              <a:rPr lang="ru-RU" dirty="0"/>
              <a:t> у </a:t>
            </a:r>
            <a:r>
              <a:rPr lang="ru-RU" dirty="0" err="1"/>
              <a:t>вільних</a:t>
            </a:r>
            <a:r>
              <a:rPr lang="ru-RU" dirty="0"/>
              <a:t> </a:t>
            </a:r>
            <a:r>
              <a:rPr lang="ru-RU" dirty="0" err="1"/>
              <a:t>вправах</a:t>
            </a:r>
            <a:r>
              <a:rPr lang="ru-RU" dirty="0"/>
              <a:t>, друге </a:t>
            </a:r>
            <a:r>
              <a:rPr lang="ru-RU" dirty="0" err="1"/>
              <a:t>місце</a:t>
            </a:r>
            <a:r>
              <a:rPr lang="ru-RU" dirty="0"/>
              <a:t> на </a:t>
            </a:r>
            <a:r>
              <a:rPr lang="ru-RU" dirty="0" err="1"/>
              <a:t>колоді</a:t>
            </a:r>
            <a:r>
              <a:rPr lang="ru-RU" dirty="0"/>
              <a:t>.</a:t>
            </a:r>
          </a:p>
          <a:p>
            <a:pPr marL="45720" indent="0">
              <a:buNone/>
            </a:pPr>
            <a:r>
              <a:rPr lang="ru-RU" dirty="0" smtClean="0"/>
              <a:t>	Володарка </a:t>
            </a:r>
            <a:r>
              <a:rPr lang="ru-RU" dirty="0"/>
              <a:t>45 </a:t>
            </a:r>
            <a:r>
              <a:rPr lang="ru-RU" dirty="0" err="1"/>
              <a:t>золотих</a:t>
            </a:r>
            <a:r>
              <a:rPr lang="ru-RU" dirty="0"/>
              <a:t>, 21 </a:t>
            </a:r>
            <a:r>
              <a:rPr lang="ru-RU" dirty="0" err="1"/>
              <a:t>срібної</a:t>
            </a:r>
            <a:r>
              <a:rPr lang="ru-RU" dirty="0"/>
              <a:t> та 14 </a:t>
            </a:r>
            <a:r>
              <a:rPr lang="ru-RU" dirty="0" err="1"/>
              <a:t>бронзових</a:t>
            </a:r>
            <a:r>
              <a:rPr lang="ru-RU" dirty="0"/>
              <a:t> медалей</a:t>
            </a:r>
            <a:r>
              <a:rPr lang="ru-RU" dirty="0" smtClean="0"/>
              <a:t>.</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33" y="3251954"/>
            <a:ext cx="2492951" cy="358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780928"/>
            <a:ext cx="2576314" cy="386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348879"/>
            <a:ext cx="3240360" cy="435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31352" cy="342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794562"/>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Повітряний потік">
  <a:themeElements>
    <a:clrScheme name="Повітряний поті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Повітряний поті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овітряний поті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1871</TotalTime>
  <Words>1544</Words>
  <Application>Microsoft Office PowerPoint</Application>
  <PresentationFormat>Екран (4:3)</PresentationFormat>
  <Paragraphs>49</Paragraphs>
  <Slides>23</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23</vt:i4>
      </vt:variant>
    </vt:vector>
  </HeadingPairs>
  <TitlesOfParts>
    <vt:vector size="24" baseType="lpstr">
      <vt:lpstr>Повітряний потік</vt:lpstr>
      <vt:lpstr>Історія є – майбутнє твоє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Історія є – майбутнє твоє </dc:title>
  <dc:creator>Sara Yasmeen (Wipro Technologies)</dc:creator>
  <cp:lastModifiedBy>Admin</cp:lastModifiedBy>
  <cp:revision>29</cp:revision>
  <dcterms:created xsi:type="dcterms:W3CDTF">2010-02-23T11:30:32Z</dcterms:created>
  <dcterms:modified xsi:type="dcterms:W3CDTF">2013-09-13T19:56:53Z</dcterms:modified>
</cp:coreProperties>
</file>