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75" r:id="rId9"/>
    <p:sldId id="276" r:id="rId10"/>
    <p:sldId id="266" r:id="rId11"/>
    <p:sldId id="270" r:id="rId12"/>
    <p:sldId id="272" r:id="rId13"/>
    <p:sldId id="274" r:id="rId14"/>
    <p:sldId id="277" r:id="rId15"/>
    <p:sldId id="282" r:id="rId16"/>
    <p:sldId id="278" r:id="rId17"/>
    <p:sldId id="280" r:id="rId18"/>
    <p:sldId id="279" r:id="rId19"/>
    <p:sldId id="281" r:id="rId20"/>
    <p:sldId id="262" r:id="rId21"/>
    <p:sldId id="284" r:id="rId22"/>
    <p:sldId id="285" r:id="rId23"/>
    <p:sldId id="283" r:id="rId24"/>
    <p:sldId id="286" r:id="rId25"/>
    <p:sldId id="288" r:id="rId26"/>
    <p:sldId id="287" r:id="rId27"/>
    <p:sldId id="289" r:id="rId28"/>
    <p:sldId id="260" r:id="rId29"/>
    <p:sldId id="292" r:id="rId30"/>
    <p:sldId id="291" r:id="rId31"/>
    <p:sldId id="293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A93C5-6BFA-483B-83E8-63E412358E2F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7EAE4A-B00F-4445-93AF-7FD594DEFE17}">
      <dgm:prSet phldrT="[Текст]" custT="1"/>
      <dgm:spPr/>
      <dgm:t>
        <a:bodyPr/>
        <a:lstStyle/>
        <a:p>
          <a:r>
            <a:rPr lang="ru-RU" sz="1800" b="1" dirty="0" smtClean="0"/>
            <a:t>КЛАССИЦИЗМ</a:t>
          </a:r>
          <a:endParaRPr lang="ru-RU" sz="1800" b="1" dirty="0"/>
        </a:p>
      </dgm:t>
    </dgm:pt>
    <dgm:pt modelId="{A0A51042-8A55-4EE1-BD6A-4C68A677D971}" type="parTrans" cxnId="{32021A6A-2653-4D25-97A0-D308F29E35D7}">
      <dgm:prSet/>
      <dgm:spPr/>
      <dgm:t>
        <a:bodyPr/>
        <a:lstStyle/>
        <a:p>
          <a:endParaRPr lang="ru-RU" sz="1800" b="1"/>
        </a:p>
      </dgm:t>
    </dgm:pt>
    <dgm:pt modelId="{EDC807B8-8E96-4B72-80BB-18378B0AFBE8}" type="sibTrans" cxnId="{32021A6A-2653-4D25-97A0-D308F29E35D7}">
      <dgm:prSet/>
      <dgm:spPr/>
      <dgm:t>
        <a:bodyPr/>
        <a:lstStyle/>
        <a:p>
          <a:endParaRPr lang="ru-RU" sz="1800" b="1"/>
        </a:p>
      </dgm:t>
    </dgm:pt>
    <dgm:pt modelId="{B2303284-FD3C-4595-BBA8-F49DD9219C36}">
      <dgm:prSet phldrT="[Текст]" custT="1"/>
      <dgm:spPr/>
      <dgm:t>
        <a:bodyPr/>
        <a:lstStyle/>
        <a:p>
          <a:r>
            <a:rPr lang="ru-RU" sz="1800" b="1" dirty="0" smtClean="0"/>
            <a:t>АРХИТЕКТУРА</a:t>
          </a:r>
        </a:p>
        <a:p>
          <a:endParaRPr lang="ru-RU" sz="1800" b="1" dirty="0" smtClean="0"/>
        </a:p>
        <a:p>
          <a:endParaRPr lang="ru-RU" sz="1800" b="1" dirty="0"/>
        </a:p>
      </dgm:t>
    </dgm:pt>
    <dgm:pt modelId="{E2188E70-D643-4ECB-B1AA-075A5CDC72A1}" type="parTrans" cxnId="{DE5B79BF-F720-4817-9539-1E192A372660}">
      <dgm:prSet custT="1"/>
      <dgm:spPr/>
      <dgm:t>
        <a:bodyPr/>
        <a:lstStyle/>
        <a:p>
          <a:endParaRPr lang="ru-RU" sz="1800" b="1"/>
        </a:p>
      </dgm:t>
    </dgm:pt>
    <dgm:pt modelId="{4CEDEBAA-AC0E-4B1C-81AD-CAEF4E95FC8A}" type="sibTrans" cxnId="{DE5B79BF-F720-4817-9539-1E192A372660}">
      <dgm:prSet/>
      <dgm:spPr/>
      <dgm:t>
        <a:bodyPr/>
        <a:lstStyle/>
        <a:p>
          <a:endParaRPr lang="ru-RU" sz="1800" b="1"/>
        </a:p>
      </dgm:t>
    </dgm:pt>
    <dgm:pt modelId="{711023AE-0241-4EC0-9A2A-274BACDF109C}">
      <dgm:prSet phldrT="[Текст]" custT="1"/>
      <dgm:spPr/>
      <dgm:t>
        <a:bodyPr/>
        <a:lstStyle/>
        <a:p>
          <a:r>
            <a:rPr lang="ru-RU" sz="1800" b="1" dirty="0" smtClean="0"/>
            <a:t>СКУЛЬПТУРА</a:t>
          </a:r>
        </a:p>
        <a:p>
          <a:endParaRPr lang="ru-RU" sz="1800" b="1" dirty="0" smtClean="0"/>
        </a:p>
        <a:p>
          <a:endParaRPr lang="ru-RU" sz="1800" b="1" dirty="0"/>
        </a:p>
      </dgm:t>
    </dgm:pt>
    <dgm:pt modelId="{5AC8FC74-642E-444D-A9AA-D5F1A844FB3D}" type="parTrans" cxnId="{95A3F330-1641-402C-9F91-3BCEB38B186D}">
      <dgm:prSet custT="1"/>
      <dgm:spPr/>
      <dgm:t>
        <a:bodyPr/>
        <a:lstStyle/>
        <a:p>
          <a:endParaRPr lang="ru-RU" sz="1800" b="1"/>
        </a:p>
      </dgm:t>
    </dgm:pt>
    <dgm:pt modelId="{C4549B4E-AAFA-440B-9FDE-41B0EE58F5BA}" type="sibTrans" cxnId="{95A3F330-1641-402C-9F91-3BCEB38B186D}">
      <dgm:prSet/>
      <dgm:spPr/>
      <dgm:t>
        <a:bodyPr/>
        <a:lstStyle/>
        <a:p>
          <a:endParaRPr lang="ru-RU" sz="1800" b="1"/>
        </a:p>
      </dgm:t>
    </dgm:pt>
    <dgm:pt modelId="{47BEA61E-65FA-4054-8D67-D1F456DEB51F}">
      <dgm:prSet phldrT="[Текст]" custT="1"/>
      <dgm:spPr/>
      <dgm:t>
        <a:bodyPr/>
        <a:lstStyle/>
        <a:p>
          <a:r>
            <a:rPr lang="ru-RU" sz="1800" b="1" dirty="0" smtClean="0"/>
            <a:t>САДОВО-ПАРКОВОЕ ИСКУССТВО</a:t>
          </a:r>
        </a:p>
        <a:p>
          <a:endParaRPr lang="ru-RU" sz="1800" b="1" dirty="0" smtClean="0"/>
        </a:p>
        <a:p>
          <a:endParaRPr lang="ru-RU" sz="1800" b="1" dirty="0"/>
        </a:p>
      </dgm:t>
    </dgm:pt>
    <dgm:pt modelId="{8B0212CB-7DE4-4D25-8860-64BB0DC3476F}" type="parTrans" cxnId="{B0979DFA-132D-4B6B-B6A6-BDFB1C26FCD6}">
      <dgm:prSet custT="1"/>
      <dgm:spPr/>
      <dgm:t>
        <a:bodyPr/>
        <a:lstStyle/>
        <a:p>
          <a:endParaRPr lang="ru-RU" sz="1800" b="1"/>
        </a:p>
      </dgm:t>
    </dgm:pt>
    <dgm:pt modelId="{690B1CF5-2C4F-485F-9807-55EEEE6965DC}" type="sibTrans" cxnId="{B0979DFA-132D-4B6B-B6A6-BDFB1C26FCD6}">
      <dgm:prSet/>
      <dgm:spPr/>
      <dgm:t>
        <a:bodyPr/>
        <a:lstStyle/>
        <a:p>
          <a:endParaRPr lang="ru-RU" sz="1800" b="1"/>
        </a:p>
      </dgm:t>
    </dgm:pt>
    <dgm:pt modelId="{BE15195B-9441-4D28-908C-ACB869A1694C}">
      <dgm:prSet phldrT="[Текст]" custT="1"/>
      <dgm:spPr/>
      <dgm:t>
        <a:bodyPr/>
        <a:lstStyle/>
        <a:p>
          <a:r>
            <a:rPr lang="ru-RU" sz="1800" b="1" dirty="0" smtClean="0"/>
            <a:t>ЖИВОПИСЬ</a:t>
          </a:r>
        </a:p>
        <a:p>
          <a:endParaRPr lang="ru-RU" sz="1800" b="1" dirty="0" smtClean="0"/>
        </a:p>
        <a:p>
          <a:endParaRPr lang="ru-RU" sz="1800" b="1" dirty="0" smtClean="0"/>
        </a:p>
        <a:p>
          <a:endParaRPr lang="ru-RU" sz="1800" b="1" dirty="0"/>
        </a:p>
      </dgm:t>
    </dgm:pt>
    <dgm:pt modelId="{0E303943-3E17-4D1B-81F8-53D3BF5ED6B6}" type="parTrans" cxnId="{B438E835-22B7-496B-A896-9941D528D26B}">
      <dgm:prSet custT="1"/>
      <dgm:spPr/>
      <dgm:t>
        <a:bodyPr/>
        <a:lstStyle/>
        <a:p>
          <a:endParaRPr lang="ru-RU" sz="1800" b="1"/>
        </a:p>
      </dgm:t>
    </dgm:pt>
    <dgm:pt modelId="{FA11262D-C819-42DF-9322-CD48AB94E9FF}" type="sibTrans" cxnId="{B438E835-22B7-496B-A896-9941D528D26B}">
      <dgm:prSet/>
      <dgm:spPr/>
      <dgm:t>
        <a:bodyPr/>
        <a:lstStyle/>
        <a:p>
          <a:endParaRPr lang="ru-RU" sz="1800" b="1"/>
        </a:p>
      </dgm:t>
    </dgm:pt>
    <dgm:pt modelId="{ED399127-4FFB-49D1-87B4-7B3D6EB20736}">
      <dgm:prSet custT="1"/>
      <dgm:spPr/>
      <dgm:t>
        <a:bodyPr/>
        <a:lstStyle/>
        <a:p>
          <a:r>
            <a:rPr lang="ru-RU" sz="1800" b="1" dirty="0" smtClean="0"/>
            <a:t>МУЗЫКА</a:t>
          </a:r>
        </a:p>
        <a:p>
          <a:endParaRPr lang="ru-RU" sz="1800" b="1" dirty="0" smtClean="0"/>
        </a:p>
        <a:p>
          <a:endParaRPr lang="ru-RU" sz="1800" b="1" dirty="0" smtClean="0"/>
        </a:p>
        <a:p>
          <a:endParaRPr lang="ru-RU" sz="1800" b="1" dirty="0"/>
        </a:p>
      </dgm:t>
    </dgm:pt>
    <dgm:pt modelId="{72C69603-6322-4A68-828F-E0F21D77DC44}" type="parTrans" cxnId="{966DF7BF-DB15-4DC0-AE3E-258DCBC753E8}">
      <dgm:prSet custT="1"/>
      <dgm:spPr/>
      <dgm:t>
        <a:bodyPr/>
        <a:lstStyle/>
        <a:p>
          <a:endParaRPr lang="ru-RU" sz="1800" b="1"/>
        </a:p>
      </dgm:t>
    </dgm:pt>
    <dgm:pt modelId="{785AC73A-CE38-4D76-994F-345848E091A0}" type="sibTrans" cxnId="{966DF7BF-DB15-4DC0-AE3E-258DCBC753E8}">
      <dgm:prSet/>
      <dgm:spPr/>
      <dgm:t>
        <a:bodyPr/>
        <a:lstStyle/>
        <a:p>
          <a:endParaRPr lang="ru-RU" sz="1800" b="1"/>
        </a:p>
      </dgm:t>
    </dgm:pt>
    <dgm:pt modelId="{FD161EEE-9FF8-47F5-95AF-28D166BCFDFD}">
      <dgm:prSet custT="1"/>
      <dgm:spPr/>
      <dgm:t>
        <a:bodyPr/>
        <a:lstStyle/>
        <a:p>
          <a:r>
            <a:rPr lang="ru-RU" sz="1800" b="1" dirty="0" smtClean="0"/>
            <a:t>ЛИТЕРАТУРА</a:t>
          </a:r>
        </a:p>
        <a:p>
          <a:endParaRPr lang="ru-RU" sz="1800" b="1" dirty="0" smtClean="0"/>
        </a:p>
        <a:p>
          <a:endParaRPr lang="ru-RU" sz="1800" b="1" dirty="0" smtClean="0"/>
        </a:p>
        <a:p>
          <a:endParaRPr lang="ru-RU" sz="1800" b="1" dirty="0"/>
        </a:p>
      </dgm:t>
    </dgm:pt>
    <dgm:pt modelId="{74B934AB-5E5F-43C5-BBF6-0FDB212E5F8F}" type="parTrans" cxnId="{19EFD3DF-2579-43FF-91D3-C5632DA1323E}">
      <dgm:prSet custT="1"/>
      <dgm:spPr/>
      <dgm:t>
        <a:bodyPr/>
        <a:lstStyle/>
        <a:p>
          <a:endParaRPr lang="ru-RU" sz="1800" b="1"/>
        </a:p>
      </dgm:t>
    </dgm:pt>
    <dgm:pt modelId="{4A743E50-A31B-46C9-B927-C6057E60047E}" type="sibTrans" cxnId="{19EFD3DF-2579-43FF-91D3-C5632DA1323E}">
      <dgm:prSet/>
      <dgm:spPr/>
      <dgm:t>
        <a:bodyPr/>
        <a:lstStyle/>
        <a:p>
          <a:endParaRPr lang="ru-RU" sz="1800" b="1"/>
        </a:p>
      </dgm:t>
    </dgm:pt>
    <dgm:pt modelId="{DAF73060-2EA4-427A-A812-6C47042E1945}" type="pres">
      <dgm:prSet presAssocID="{E21A93C5-6BFA-483B-83E8-63E412358E2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226B8A-CD85-40CC-BCA7-5B326D9513CF}" type="pres">
      <dgm:prSet presAssocID="{F27EAE4A-B00F-4445-93AF-7FD594DEFE17}" presName="centerShape" presStyleLbl="node0" presStyleIdx="0" presStyleCnt="1" custScaleX="136759"/>
      <dgm:spPr/>
      <dgm:t>
        <a:bodyPr/>
        <a:lstStyle/>
        <a:p>
          <a:endParaRPr lang="ru-RU"/>
        </a:p>
      </dgm:t>
    </dgm:pt>
    <dgm:pt modelId="{1D332DDD-5308-4192-8FF2-CF80A83DCFEE}" type="pres">
      <dgm:prSet presAssocID="{E2188E70-D643-4ECB-B1AA-075A5CDC72A1}" presName="Name9" presStyleLbl="parChTrans1D2" presStyleIdx="0" presStyleCnt="6"/>
      <dgm:spPr/>
      <dgm:t>
        <a:bodyPr/>
        <a:lstStyle/>
        <a:p>
          <a:endParaRPr lang="ru-RU"/>
        </a:p>
      </dgm:t>
    </dgm:pt>
    <dgm:pt modelId="{B87DEA05-3AD4-438E-BD49-A5A464AE0590}" type="pres">
      <dgm:prSet presAssocID="{E2188E70-D643-4ECB-B1AA-075A5CDC72A1}" presName="connTx" presStyleLbl="parChTrans1D2" presStyleIdx="0" presStyleCnt="6"/>
      <dgm:spPr/>
      <dgm:t>
        <a:bodyPr/>
        <a:lstStyle/>
        <a:p>
          <a:endParaRPr lang="ru-RU"/>
        </a:p>
      </dgm:t>
    </dgm:pt>
    <dgm:pt modelId="{BBD18F59-41AF-4C89-A717-1CD545B516E0}" type="pres">
      <dgm:prSet presAssocID="{B2303284-FD3C-4595-BBA8-F49DD9219C36}" presName="node" presStyleLbl="node1" presStyleIdx="0" presStyleCnt="6" custScaleX="137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2B5A1-5B96-4E48-995E-E829BFAA6C38}" type="pres">
      <dgm:prSet presAssocID="{72C69603-6322-4A68-828F-E0F21D77DC44}" presName="Name9" presStyleLbl="parChTrans1D2" presStyleIdx="1" presStyleCnt="6"/>
      <dgm:spPr/>
      <dgm:t>
        <a:bodyPr/>
        <a:lstStyle/>
        <a:p>
          <a:endParaRPr lang="ru-RU"/>
        </a:p>
      </dgm:t>
    </dgm:pt>
    <dgm:pt modelId="{CD895F1F-3841-49DE-8214-8B3B0E3F5208}" type="pres">
      <dgm:prSet presAssocID="{72C69603-6322-4A68-828F-E0F21D77DC4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6AE43010-089F-4755-9B5F-EDFCDFCB0A8A}" type="pres">
      <dgm:prSet presAssocID="{ED399127-4FFB-49D1-87B4-7B3D6EB20736}" presName="node" presStyleLbl="node1" presStyleIdx="1" presStyleCnt="6" custScaleX="118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1EF16-992E-4346-99B4-00C94DB3E2B5}" type="pres">
      <dgm:prSet presAssocID="{74B934AB-5E5F-43C5-BBF6-0FDB212E5F8F}" presName="Name9" presStyleLbl="parChTrans1D2" presStyleIdx="2" presStyleCnt="6"/>
      <dgm:spPr/>
      <dgm:t>
        <a:bodyPr/>
        <a:lstStyle/>
        <a:p>
          <a:endParaRPr lang="ru-RU"/>
        </a:p>
      </dgm:t>
    </dgm:pt>
    <dgm:pt modelId="{535993BD-DB24-43E3-AE77-8B8F7C5B12E4}" type="pres">
      <dgm:prSet presAssocID="{74B934AB-5E5F-43C5-BBF6-0FDB212E5F8F}" presName="connTx" presStyleLbl="parChTrans1D2" presStyleIdx="2" presStyleCnt="6"/>
      <dgm:spPr/>
      <dgm:t>
        <a:bodyPr/>
        <a:lstStyle/>
        <a:p>
          <a:endParaRPr lang="ru-RU"/>
        </a:p>
      </dgm:t>
    </dgm:pt>
    <dgm:pt modelId="{C59B77DE-3D70-4259-8BC8-286FF7FA2DAF}" type="pres">
      <dgm:prSet presAssocID="{FD161EEE-9FF8-47F5-95AF-28D166BCFDFD}" presName="node" presStyleLbl="node1" presStyleIdx="2" presStyleCnt="6" custScaleX="120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04087-964D-46EA-8543-6AE1E2BA9C94}" type="pres">
      <dgm:prSet presAssocID="{5AC8FC74-642E-444D-A9AA-D5F1A844FB3D}" presName="Name9" presStyleLbl="parChTrans1D2" presStyleIdx="3" presStyleCnt="6"/>
      <dgm:spPr/>
      <dgm:t>
        <a:bodyPr/>
        <a:lstStyle/>
        <a:p>
          <a:endParaRPr lang="ru-RU"/>
        </a:p>
      </dgm:t>
    </dgm:pt>
    <dgm:pt modelId="{E33CEF26-B2F3-4727-875F-1F35C70AAEC9}" type="pres">
      <dgm:prSet presAssocID="{5AC8FC74-642E-444D-A9AA-D5F1A844FB3D}" presName="connTx" presStyleLbl="parChTrans1D2" presStyleIdx="3" presStyleCnt="6"/>
      <dgm:spPr/>
      <dgm:t>
        <a:bodyPr/>
        <a:lstStyle/>
        <a:p>
          <a:endParaRPr lang="ru-RU"/>
        </a:p>
      </dgm:t>
    </dgm:pt>
    <dgm:pt modelId="{438B3A89-9A1A-4DF4-B52C-64588F3E30BB}" type="pres">
      <dgm:prSet presAssocID="{711023AE-0241-4EC0-9A2A-274BACDF109C}" presName="node" presStyleLbl="node1" presStyleIdx="3" presStyleCnt="6" custScaleX="120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2B344-57E8-409F-862A-2F356A12C2ED}" type="pres">
      <dgm:prSet presAssocID="{8B0212CB-7DE4-4D25-8860-64BB0DC3476F}" presName="Name9" presStyleLbl="parChTrans1D2" presStyleIdx="4" presStyleCnt="6"/>
      <dgm:spPr/>
      <dgm:t>
        <a:bodyPr/>
        <a:lstStyle/>
        <a:p>
          <a:endParaRPr lang="ru-RU"/>
        </a:p>
      </dgm:t>
    </dgm:pt>
    <dgm:pt modelId="{6FEE07DA-F696-4E04-B49B-EB8A2E49677E}" type="pres">
      <dgm:prSet presAssocID="{8B0212CB-7DE4-4D25-8860-64BB0DC3476F}" presName="connTx" presStyleLbl="parChTrans1D2" presStyleIdx="4" presStyleCnt="6"/>
      <dgm:spPr/>
      <dgm:t>
        <a:bodyPr/>
        <a:lstStyle/>
        <a:p>
          <a:endParaRPr lang="ru-RU"/>
        </a:p>
      </dgm:t>
    </dgm:pt>
    <dgm:pt modelId="{E0D744DC-FCF3-43BB-B888-6D0C8E452E14}" type="pres">
      <dgm:prSet presAssocID="{47BEA61E-65FA-4054-8D67-D1F456DEB51F}" presName="node" presStyleLbl="node1" presStyleIdx="4" presStyleCnt="6" custScaleX="12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ACED9-3265-495E-920D-D8D0A3FDA28F}" type="pres">
      <dgm:prSet presAssocID="{0E303943-3E17-4D1B-81F8-53D3BF5ED6B6}" presName="Name9" presStyleLbl="parChTrans1D2" presStyleIdx="5" presStyleCnt="6"/>
      <dgm:spPr/>
      <dgm:t>
        <a:bodyPr/>
        <a:lstStyle/>
        <a:p>
          <a:endParaRPr lang="ru-RU"/>
        </a:p>
      </dgm:t>
    </dgm:pt>
    <dgm:pt modelId="{3106C072-08F1-4185-AFB5-C93B18017025}" type="pres">
      <dgm:prSet presAssocID="{0E303943-3E17-4D1B-81F8-53D3BF5ED6B6}" presName="connTx" presStyleLbl="parChTrans1D2" presStyleIdx="5" presStyleCnt="6"/>
      <dgm:spPr/>
      <dgm:t>
        <a:bodyPr/>
        <a:lstStyle/>
        <a:p>
          <a:endParaRPr lang="ru-RU"/>
        </a:p>
      </dgm:t>
    </dgm:pt>
    <dgm:pt modelId="{4E1E50E8-CF34-4C9A-B408-2DF02F183793}" type="pres">
      <dgm:prSet presAssocID="{BE15195B-9441-4D28-908C-ACB869A1694C}" presName="node" presStyleLbl="node1" presStyleIdx="5" presStyleCnt="6" custScaleX="124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E089E0-A07B-43C8-AE4A-39A514BAAD75}" type="presOf" srcId="{8B0212CB-7DE4-4D25-8860-64BB0DC3476F}" destId="{2032B344-57E8-409F-862A-2F356A12C2ED}" srcOrd="0" destOrd="0" presId="urn:microsoft.com/office/officeart/2005/8/layout/radial1"/>
    <dgm:cxn modelId="{4E14FEB5-09E9-4B3B-93D8-8E5B203E4F38}" type="presOf" srcId="{BE15195B-9441-4D28-908C-ACB869A1694C}" destId="{4E1E50E8-CF34-4C9A-B408-2DF02F183793}" srcOrd="0" destOrd="0" presId="urn:microsoft.com/office/officeart/2005/8/layout/radial1"/>
    <dgm:cxn modelId="{4CC006FA-1230-48D6-9957-48E5DECCE225}" type="presOf" srcId="{E2188E70-D643-4ECB-B1AA-075A5CDC72A1}" destId="{1D332DDD-5308-4192-8FF2-CF80A83DCFEE}" srcOrd="0" destOrd="0" presId="urn:microsoft.com/office/officeart/2005/8/layout/radial1"/>
    <dgm:cxn modelId="{40A2E037-5F7E-46C2-B751-A4B6F47D32CC}" type="presOf" srcId="{711023AE-0241-4EC0-9A2A-274BACDF109C}" destId="{438B3A89-9A1A-4DF4-B52C-64588F3E30BB}" srcOrd="0" destOrd="0" presId="urn:microsoft.com/office/officeart/2005/8/layout/radial1"/>
    <dgm:cxn modelId="{2589B667-DFE3-4035-9C46-D93034B8A7FD}" type="presOf" srcId="{0E303943-3E17-4D1B-81F8-53D3BF5ED6B6}" destId="{032ACED9-3265-495E-920D-D8D0A3FDA28F}" srcOrd="0" destOrd="0" presId="urn:microsoft.com/office/officeart/2005/8/layout/radial1"/>
    <dgm:cxn modelId="{9F8D88AF-4B3B-48D3-BFB5-0B42055EC795}" type="presOf" srcId="{E21A93C5-6BFA-483B-83E8-63E412358E2F}" destId="{DAF73060-2EA4-427A-A812-6C47042E1945}" srcOrd="0" destOrd="0" presId="urn:microsoft.com/office/officeart/2005/8/layout/radial1"/>
    <dgm:cxn modelId="{19EFD3DF-2579-43FF-91D3-C5632DA1323E}" srcId="{F27EAE4A-B00F-4445-93AF-7FD594DEFE17}" destId="{FD161EEE-9FF8-47F5-95AF-28D166BCFDFD}" srcOrd="2" destOrd="0" parTransId="{74B934AB-5E5F-43C5-BBF6-0FDB212E5F8F}" sibTransId="{4A743E50-A31B-46C9-B927-C6057E60047E}"/>
    <dgm:cxn modelId="{35603BC2-C034-401B-B30A-A27083B59E23}" type="presOf" srcId="{ED399127-4FFB-49D1-87B4-7B3D6EB20736}" destId="{6AE43010-089F-4755-9B5F-EDFCDFCB0A8A}" srcOrd="0" destOrd="0" presId="urn:microsoft.com/office/officeart/2005/8/layout/radial1"/>
    <dgm:cxn modelId="{B0979DFA-132D-4B6B-B6A6-BDFB1C26FCD6}" srcId="{F27EAE4A-B00F-4445-93AF-7FD594DEFE17}" destId="{47BEA61E-65FA-4054-8D67-D1F456DEB51F}" srcOrd="4" destOrd="0" parTransId="{8B0212CB-7DE4-4D25-8860-64BB0DC3476F}" sibTransId="{690B1CF5-2C4F-485F-9807-55EEEE6965DC}"/>
    <dgm:cxn modelId="{B0D1BC96-D63E-4A52-8622-284EB13EA9AC}" type="presOf" srcId="{E2188E70-D643-4ECB-B1AA-075A5CDC72A1}" destId="{B87DEA05-3AD4-438E-BD49-A5A464AE0590}" srcOrd="1" destOrd="0" presId="urn:microsoft.com/office/officeart/2005/8/layout/radial1"/>
    <dgm:cxn modelId="{95A3F330-1641-402C-9F91-3BCEB38B186D}" srcId="{F27EAE4A-B00F-4445-93AF-7FD594DEFE17}" destId="{711023AE-0241-4EC0-9A2A-274BACDF109C}" srcOrd="3" destOrd="0" parTransId="{5AC8FC74-642E-444D-A9AA-D5F1A844FB3D}" sibTransId="{C4549B4E-AAFA-440B-9FDE-41B0EE58F5BA}"/>
    <dgm:cxn modelId="{D5BE73BC-A875-404D-B841-34011B5072B1}" type="presOf" srcId="{5AC8FC74-642E-444D-A9AA-D5F1A844FB3D}" destId="{E33CEF26-B2F3-4727-875F-1F35C70AAEC9}" srcOrd="1" destOrd="0" presId="urn:microsoft.com/office/officeart/2005/8/layout/radial1"/>
    <dgm:cxn modelId="{5CCE3CBA-D36D-4F5A-BB8E-E29E13B237B8}" type="presOf" srcId="{8B0212CB-7DE4-4D25-8860-64BB0DC3476F}" destId="{6FEE07DA-F696-4E04-B49B-EB8A2E49677E}" srcOrd="1" destOrd="0" presId="urn:microsoft.com/office/officeart/2005/8/layout/radial1"/>
    <dgm:cxn modelId="{4E074223-FBC0-4F56-9059-43838AB78302}" type="presOf" srcId="{72C69603-6322-4A68-828F-E0F21D77DC44}" destId="{CD895F1F-3841-49DE-8214-8B3B0E3F5208}" srcOrd="1" destOrd="0" presId="urn:microsoft.com/office/officeart/2005/8/layout/radial1"/>
    <dgm:cxn modelId="{D43D615B-220B-46D1-8540-8BA06201458C}" type="presOf" srcId="{F27EAE4A-B00F-4445-93AF-7FD594DEFE17}" destId="{3A226B8A-CD85-40CC-BCA7-5B326D9513CF}" srcOrd="0" destOrd="0" presId="urn:microsoft.com/office/officeart/2005/8/layout/radial1"/>
    <dgm:cxn modelId="{1871D45B-013A-4717-952E-32CC490EFB40}" type="presOf" srcId="{FD161EEE-9FF8-47F5-95AF-28D166BCFDFD}" destId="{C59B77DE-3D70-4259-8BC8-286FF7FA2DAF}" srcOrd="0" destOrd="0" presId="urn:microsoft.com/office/officeart/2005/8/layout/radial1"/>
    <dgm:cxn modelId="{B7285DCE-897B-4062-B6AD-8558E567FD30}" type="presOf" srcId="{47BEA61E-65FA-4054-8D67-D1F456DEB51F}" destId="{E0D744DC-FCF3-43BB-B888-6D0C8E452E14}" srcOrd="0" destOrd="0" presId="urn:microsoft.com/office/officeart/2005/8/layout/radial1"/>
    <dgm:cxn modelId="{4E501800-279C-4B83-AE78-250297E52B0A}" type="presOf" srcId="{74B934AB-5E5F-43C5-BBF6-0FDB212E5F8F}" destId="{535993BD-DB24-43E3-AE77-8B8F7C5B12E4}" srcOrd="1" destOrd="0" presId="urn:microsoft.com/office/officeart/2005/8/layout/radial1"/>
    <dgm:cxn modelId="{ABA9EDC0-E8DC-4D07-AF5B-199B8AF37B1F}" type="presOf" srcId="{B2303284-FD3C-4595-BBA8-F49DD9219C36}" destId="{BBD18F59-41AF-4C89-A717-1CD545B516E0}" srcOrd="0" destOrd="0" presId="urn:microsoft.com/office/officeart/2005/8/layout/radial1"/>
    <dgm:cxn modelId="{32021A6A-2653-4D25-97A0-D308F29E35D7}" srcId="{E21A93C5-6BFA-483B-83E8-63E412358E2F}" destId="{F27EAE4A-B00F-4445-93AF-7FD594DEFE17}" srcOrd="0" destOrd="0" parTransId="{A0A51042-8A55-4EE1-BD6A-4C68A677D971}" sibTransId="{EDC807B8-8E96-4B72-80BB-18378B0AFBE8}"/>
    <dgm:cxn modelId="{282F0FC7-E216-4ED6-BF4E-056E3693F58C}" type="presOf" srcId="{0E303943-3E17-4D1B-81F8-53D3BF5ED6B6}" destId="{3106C072-08F1-4185-AFB5-C93B18017025}" srcOrd="1" destOrd="0" presId="urn:microsoft.com/office/officeart/2005/8/layout/radial1"/>
    <dgm:cxn modelId="{FCD7F64E-31EE-4C4D-89B8-A1109FD6B37B}" type="presOf" srcId="{72C69603-6322-4A68-828F-E0F21D77DC44}" destId="{CB52B5A1-5B96-4E48-995E-E829BFAA6C38}" srcOrd="0" destOrd="0" presId="urn:microsoft.com/office/officeart/2005/8/layout/radial1"/>
    <dgm:cxn modelId="{6A6807CF-07D4-4330-B325-4CF8BD986004}" type="presOf" srcId="{5AC8FC74-642E-444D-A9AA-D5F1A844FB3D}" destId="{90204087-964D-46EA-8543-6AE1E2BA9C94}" srcOrd="0" destOrd="0" presId="urn:microsoft.com/office/officeart/2005/8/layout/radial1"/>
    <dgm:cxn modelId="{32F18882-29AE-41E0-80EF-CAD4B09B31F7}" type="presOf" srcId="{74B934AB-5E5F-43C5-BBF6-0FDB212E5F8F}" destId="{29B1EF16-992E-4346-99B4-00C94DB3E2B5}" srcOrd="0" destOrd="0" presId="urn:microsoft.com/office/officeart/2005/8/layout/radial1"/>
    <dgm:cxn modelId="{DE5B79BF-F720-4817-9539-1E192A372660}" srcId="{F27EAE4A-B00F-4445-93AF-7FD594DEFE17}" destId="{B2303284-FD3C-4595-BBA8-F49DD9219C36}" srcOrd="0" destOrd="0" parTransId="{E2188E70-D643-4ECB-B1AA-075A5CDC72A1}" sibTransId="{4CEDEBAA-AC0E-4B1C-81AD-CAEF4E95FC8A}"/>
    <dgm:cxn modelId="{966DF7BF-DB15-4DC0-AE3E-258DCBC753E8}" srcId="{F27EAE4A-B00F-4445-93AF-7FD594DEFE17}" destId="{ED399127-4FFB-49D1-87B4-7B3D6EB20736}" srcOrd="1" destOrd="0" parTransId="{72C69603-6322-4A68-828F-E0F21D77DC44}" sibTransId="{785AC73A-CE38-4D76-994F-345848E091A0}"/>
    <dgm:cxn modelId="{B438E835-22B7-496B-A896-9941D528D26B}" srcId="{F27EAE4A-B00F-4445-93AF-7FD594DEFE17}" destId="{BE15195B-9441-4D28-908C-ACB869A1694C}" srcOrd="5" destOrd="0" parTransId="{0E303943-3E17-4D1B-81F8-53D3BF5ED6B6}" sibTransId="{FA11262D-C819-42DF-9322-CD48AB94E9FF}"/>
    <dgm:cxn modelId="{42348653-6CA2-4DCD-A30D-320B89DD4143}" type="presParOf" srcId="{DAF73060-2EA4-427A-A812-6C47042E1945}" destId="{3A226B8A-CD85-40CC-BCA7-5B326D9513CF}" srcOrd="0" destOrd="0" presId="urn:microsoft.com/office/officeart/2005/8/layout/radial1"/>
    <dgm:cxn modelId="{28484F02-72C6-4B5E-BD99-C1B2B279BD47}" type="presParOf" srcId="{DAF73060-2EA4-427A-A812-6C47042E1945}" destId="{1D332DDD-5308-4192-8FF2-CF80A83DCFEE}" srcOrd="1" destOrd="0" presId="urn:microsoft.com/office/officeart/2005/8/layout/radial1"/>
    <dgm:cxn modelId="{5494BEE2-E7A3-4929-B138-B72C171C6993}" type="presParOf" srcId="{1D332DDD-5308-4192-8FF2-CF80A83DCFEE}" destId="{B87DEA05-3AD4-438E-BD49-A5A464AE0590}" srcOrd="0" destOrd="0" presId="urn:microsoft.com/office/officeart/2005/8/layout/radial1"/>
    <dgm:cxn modelId="{A153580A-3D48-43A9-81A4-EBF314598474}" type="presParOf" srcId="{DAF73060-2EA4-427A-A812-6C47042E1945}" destId="{BBD18F59-41AF-4C89-A717-1CD545B516E0}" srcOrd="2" destOrd="0" presId="urn:microsoft.com/office/officeart/2005/8/layout/radial1"/>
    <dgm:cxn modelId="{E64181BC-B53C-4461-9636-B7327DF43046}" type="presParOf" srcId="{DAF73060-2EA4-427A-A812-6C47042E1945}" destId="{CB52B5A1-5B96-4E48-995E-E829BFAA6C38}" srcOrd="3" destOrd="0" presId="urn:microsoft.com/office/officeart/2005/8/layout/radial1"/>
    <dgm:cxn modelId="{8BDC4430-A98B-4E61-9A82-B344FCC8A1C2}" type="presParOf" srcId="{CB52B5A1-5B96-4E48-995E-E829BFAA6C38}" destId="{CD895F1F-3841-49DE-8214-8B3B0E3F5208}" srcOrd="0" destOrd="0" presId="urn:microsoft.com/office/officeart/2005/8/layout/radial1"/>
    <dgm:cxn modelId="{8B1E6093-6AB9-4420-9472-119C807940E8}" type="presParOf" srcId="{DAF73060-2EA4-427A-A812-6C47042E1945}" destId="{6AE43010-089F-4755-9B5F-EDFCDFCB0A8A}" srcOrd="4" destOrd="0" presId="urn:microsoft.com/office/officeart/2005/8/layout/radial1"/>
    <dgm:cxn modelId="{09D2DFA8-4895-4D9F-9742-E45E63C61C8F}" type="presParOf" srcId="{DAF73060-2EA4-427A-A812-6C47042E1945}" destId="{29B1EF16-992E-4346-99B4-00C94DB3E2B5}" srcOrd="5" destOrd="0" presId="urn:microsoft.com/office/officeart/2005/8/layout/radial1"/>
    <dgm:cxn modelId="{7EE74653-8B7A-4CF6-820F-A4DCC5500019}" type="presParOf" srcId="{29B1EF16-992E-4346-99B4-00C94DB3E2B5}" destId="{535993BD-DB24-43E3-AE77-8B8F7C5B12E4}" srcOrd="0" destOrd="0" presId="urn:microsoft.com/office/officeart/2005/8/layout/radial1"/>
    <dgm:cxn modelId="{16F537C9-E8D7-444B-9B15-D0585FFADCF0}" type="presParOf" srcId="{DAF73060-2EA4-427A-A812-6C47042E1945}" destId="{C59B77DE-3D70-4259-8BC8-286FF7FA2DAF}" srcOrd="6" destOrd="0" presId="urn:microsoft.com/office/officeart/2005/8/layout/radial1"/>
    <dgm:cxn modelId="{97808338-D2E9-45D5-A86A-6C5D4924AD11}" type="presParOf" srcId="{DAF73060-2EA4-427A-A812-6C47042E1945}" destId="{90204087-964D-46EA-8543-6AE1E2BA9C94}" srcOrd="7" destOrd="0" presId="urn:microsoft.com/office/officeart/2005/8/layout/radial1"/>
    <dgm:cxn modelId="{E5AA0B70-D7C2-417D-B56F-87FB33169E87}" type="presParOf" srcId="{90204087-964D-46EA-8543-6AE1E2BA9C94}" destId="{E33CEF26-B2F3-4727-875F-1F35C70AAEC9}" srcOrd="0" destOrd="0" presId="urn:microsoft.com/office/officeart/2005/8/layout/radial1"/>
    <dgm:cxn modelId="{F56449B4-CE89-4180-B9FC-A088786D909E}" type="presParOf" srcId="{DAF73060-2EA4-427A-A812-6C47042E1945}" destId="{438B3A89-9A1A-4DF4-B52C-64588F3E30BB}" srcOrd="8" destOrd="0" presId="urn:microsoft.com/office/officeart/2005/8/layout/radial1"/>
    <dgm:cxn modelId="{E1A14ECE-6C65-473E-9B4F-CB15785BA07F}" type="presParOf" srcId="{DAF73060-2EA4-427A-A812-6C47042E1945}" destId="{2032B344-57E8-409F-862A-2F356A12C2ED}" srcOrd="9" destOrd="0" presId="urn:microsoft.com/office/officeart/2005/8/layout/radial1"/>
    <dgm:cxn modelId="{A0596D10-E65E-47E8-9ED7-360BF0F6058E}" type="presParOf" srcId="{2032B344-57E8-409F-862A-2F356A12C2ED}" destId="{6FEE07DA-F696-4E04-B49B-EB8A2E49677E}" srcOrd="0" destOrd="0" presId="urn:microsoft.com/office/officeart/2005/8/layout/radial1"/>
    <dgm:cxn modelId="{A7DD5631-EF88-48B2-9FDD-9E39F63C2D03}" type="presParOf" srcId="{DAF73060-2EA4-427A-A812-6C47042E1945}" destId="{E0D744DC-FCF3-43BB-B888-6D0C8E452E14}" srcOrd="10" destOrd="0" presId="urn:microsoft.com/office/officeart/2005/8/layout/radial1"/>
    <dgm:cxn modelId="{7D9DAA5E-06EF-4FD9-AC49-04D9C89E739E}" type="presParOf" srcId="{DAF73060-2EA4-427A-A812-6C47042E1945}" destId="{032ACED9-3265-495E-920D-D8D0A3FDA28F}" srcOrd="11" destOrd="0" presId="urn:microsoft.com/office/officeart/2005/8/layout/radial1"/>
    <dgm:cxn modelId="{E79634C4-8CF6-4832-9850-F6EDBDAE60A4}" type="presParOf" srcId="{032ACED9-3265-495E-920D-D8D0A3FDA28F}" destId="{3106C072-08F1-4185-AFB5-C93B18017025}" srcOrd="0" destOrd="0" presId="urn:microsoft.com/office/officeart/2005/8/layout/radial1"/>
    <dgm:cxn modelId="{3357A17C-16AC-43D3-8D2E-181BCAA4BEF7}" type="presParOf" srcId="{DAF73060-2EA4-427A-A812-6C47042E1945}" destId="{4E1E50E8-CF34-4C9A-B408-2DF02F18379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21635-B7CD-434C-A5B7-9F5315922C8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3C1F92-4557-4EB2-835A-D491136C9B62}">
      <dgm:prSet phldrT="[Текст]" custT="1"/>
      <dgm:spPr/>
      <dgm:t>
        <a:bodyPr/>
        <a:lstStyle/>
        <a:p>
          <a:pPr algn="ctr"/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КЛАССИЦИЗМ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1ACA7-DCA7-4A9D-A69E-53D43F336649}" type="parTrans" cxnId="{ABB872F7-08BB-402E-A33F-1E258D106DEF}">
      <dgm:prSet/>
      <dgm:spPr/>
      <dgm:t>
        <a:bodyPr/>
        <a:lstStyle/>
        <a:p>
          <a:pPr algn="l"/>
          <a:endParaRPr lang="ru-RU"/>
        </a:p>
      </dgm:t>
    </dgm:pt>
    <dgm:pt modelId="{4A82D09B-3CA6-47A5-BB65-FA26A621EFE4}" type="sibTrans" cxnId="{ABB872F7-08BB-402E-A33F-1E258D106DEF}">
      <dgm:prSet/>
      <dgm:spPr/>
      <dgm:t>
        <a:bodyPr/>
        <a:lstStyle/>
        <a:p>
          <a:pPr algn="l"/>
          <a:endParaRPr lang="ru-RU"/>
        </a:p>
      </dgm:t>
    </dgm:pt>
    <dgm:pt modelId="{0D448934-FD61-4844-8187-AAD5BE447E33}">
      <dgm:prSet phldrT="[Текст]" custT="1"/>
      <dgm:spPr/>
      <dgm:t>
        <a:bodyPr/>
        <a:lstStyle/>
        <a:p>
          <a:pPr algn="ctr"/>
          <a:r>
            <a:rPr lang="ru-RU" sz="3600" dirty="0" smtClean="0"/>
            <a:t>АМПИР</a:t>
          </a:r>
          <a:endParaRPr lang="ru-RU" sz="3600" dirty="0"/>
        </a:p>
      </dgm:t>
    </dgm:pt>
    <dgm:pt modelId="{38F5596E-BE33-4BB9-9C79-119170533A95}" type="parTrans" cxnId="{41CE4CD3-EBAD-4ADA-9814-3B65D91EC9F5}">
      <dgm:prSet/>
      <dgm:spPr/>
      <dgm:t>
        <a:bodyPr/>
        <a:lstStyle/>
        <a:p>
          <a:pPr algn="l"/>
          <a:endParaRPr lang="ru-RU"/>
        </a:p>
      </dgm:t>
    </dgm:pt>
    <dgm:pt modelId="{600D138D-CA81-4CB5-80EE-BF3A15B1E6D2}" type="sibTrans" cxnId="{41CE4CD3-EBAD-4ADA-9814-3B65D91EC9F5}">
      <dgm:prSet/>
      <dgm:spPr/>
      <dgm:t>
        <a:bodyPr/>
        <a:lstStyle/>
        <a:p>
          <a:pPr algn="l"/>
          <a:endParaRPr lang="ru-RU"/>
        </a:p>
      </dgm:t>
    </dgm:pt>
    <dgm:pt modelId="{24A65ABC-15EA-4AEB-9364-BDF220323792}">
      <dgm:prSet phldrT="[Текст]" custT="1"/>
      <dgm:spPr/>
      <dgm:t>
        <a:bodyPr/>
        <a:lstStyle/>
        <a:p>
          <a:pPr algn="ctr"/>
          <a:r>
            <a:rPr lang="ru-RU" sz="3600" dirty="0" smtClean="0"/>
            <a:t>РЕГЕНТСКИЙ СТИЛЬ</a:t>
          </a:r>
          <a:endParaRPr lang="ru-RU" sz="3600" dirty="0"/>
        </a:p>
      </dgm:t>
    </dgm:pt>
    <dgm:pt modelId="{5F4FE82D-FF0A-41E0-904C-562EA7BF4482}" type="parTrans" cxnId="{A99CE7A3-A50F-4D17-AD4D-016978FA7821}">
      <dgm:prSet/>
      <dgm:spPr/>
      <dgm:t>
        <a:bodyPr/>
        <a:lstStyle/>
        <a:p>
          <a:pPr algn="l"/>
          <a:endParaRPr lang="ru-RU"/>
        </a:p>
      </dgm:t>
    </dgm:pt>
    <dgm:pt modelId="{0E659E00-231C-4B8B-9BF2-6C372D43528B}" type="sibTrans" cxnId="{A99CE7A3-A50F-4D17-AD4D-016978FA7821}">
      <dgm:prSet/>
      <dgm:spPr/>
      <dgm:t>
        <a:bodyPr/>
        <a:lstStyle/>
        <a:p>
          <a:pPr algn="l"/>
          <a:endParaRPr lang="ru-RU"/>
        </a:p>
      </dgm:t>
    </dgm:pt>
    <dgm:pt modelId="{5A521701-F4F9-40C6-9135-5017499B7B1A}" type="pres">
      <dgm:prSet presAssocID="{D7021635-B7CD-434C-A5B7-9F5315922C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0B6E39-0AB6-4808-8BC4-9ED328747361}" type="pres">
      <dgm:prSet presAssocID="{F33C1F92-4557-4EB2-835A-D491136C9B62}" presName="root" presStyleCnt="0"/>
      <dgm:spPr/>
    </dgm:pt>
    <dgm:pt modelId="{ED9C015F-415A-42DC-A295-F0B50C4B22F2}" type="pres">
      <dgm:prSet presAssocID="{F33C1F92-4557-4EB2-835A-D491136C9B62}" presName="rootComposite" presStyleCnt="0"/>
      <dgm:spPr/>
    </dgm:pt>
    <dgm:pt modelId="{BBBC7523-D007-407F-99A7-D9EBA1593794}" type="pres">
      <dgm:prSet presAssocID="{F33C1F92-4557-4EB2-835A-D491136C9B62}" presName="rootText" presStyleLbl="node1" presStyleIdx="0" presStyleCnt="1" custScaleX="142055" custLinFactNeighborX="5571" custLinFactNeighborY="-69806"/>
      <dgm:spPr/>
      <dgm:t>
        <a:bodyPr/>
        <a:lstStyle/>
        <a:p>
          <a:endParaRPr lang="ru-RU"/>
        </a:p>
      </dgm:t>
    </dgm:pt>
    <dgm:pt modelId="{1F62C3B6-B7C3-4EAE-898A-CB1CD812F239}" type="pres">
      <dgm:prSet presAssocID="{F33C1F92-4557-4EB2-835A-D491136C9B62}" presName="rootConnector" presStyleLbl="node1" presStyleIdx="0" presStyleCnt="1"/>
      <dgm:spPr/>
      <dgm:t>
        <a:bodyPr/>
        <a:lstStyle/>
        <a:p>
          <a:endParaRPr lang="ru-RU"/>
        </a:p>
      </dgm:t>
    </dgm:pt>
    <dgm:pt modelId="{8BBB0D41-CC88-4BCC-BAF3-CB6A8CE636D7}" type="pres">
      <dgm:prSet presAssocID="{F33C1F92-4557-4EB2-835A-D491136C9B62}" presName="childShape" presStyleCnt="0"/>
      <dgm:spPr/>
    </dgm:pt>
    <dgm:pt modelId="{B83F8B54-5132-4DE7-BC96-2F08716C84B8}" type="pres">
      <dgm:prSet presAssocID="{38F5596E-BE33-4BB9-9C79-119170533A95}" presName="Name13" presStyleLbl="parChTrans1D2" presStyleIdx="0" presStyleCnt="2"/>
      <dgm:spPr/>
      <dgm:t>
        <a:bodyPr/>
        <a:lstStyle/>
        <a:p>
          <a:endParaRPr lang="ru-RU"/>
        </a:p>
      </dgm:t>
    </dgm:pt>
    <dgm:pt modelId="{8667380A-4A2F-462E-AA54-D481D65B9B34}" type="pres">
      <dgm:prSet presAssocID="{0D448934-FD61-4844-8187-AAD5BE447E33}" presName="childText" presStyleLbl="bgAcc1" presStyleIdx="0" presStyleCnt="2" custScaleX="188350" custLinFactNeighborX="-84" custLinFactNeighborY="-58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57138-81BE-4EB7-9C9B-398FB1C5CECB}" type="pres">
      <dgm:prSet presAssocID="{5F4FE82D-FF0A-41E0-904C-562EA7BF448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A62BF9F5-1860-4223-8997-E1795D64138B}" type="pres">
      <dgm:prSet presAssocID="{24A65ABC-15EA-4AEB-9364-BDF220323792}" presName="childText" presStyleLbl="bgAcc1" presStyleIdx="1" presStyleCnt="2" custScaleX="188350" custLinFactNeighborX="1138" custLinFactNeighborY="32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CE4CD3-EBAD-4ADA-9814-3B65D91EC9F5}" srcId="{F33C1F92-4557-4EB2-835A-D491136C9B62}" destId="{0D448934-FD61-4844-8187-AAD5BE447E33}" srcOrd="0" destOrd="0" parTransId="{38F5596E-BE33-4BB9-9C79-119170533A95}" sibTransId="{600D138D-CA81-4CB5-80EE-BF3A15B1E6D2}"/>
    <dgm:cxn modelId="{3F58857B-B20B-466E-9063-22C4F6EA3D0E}" type="presOf" srcId="{0D448934-FD61-4844-8187-AAD5BE447E33}" destId="{8667380A-4A2F-462E-AA54-D481D65B9B34}" srcOrd="0" destOrd="0" presId="urn:microsoft.com/office/officeart/2005/8/layout/hierarchy3"/>
    <dgm:cxn modelId="{EB1A41DE-D4C9-4D85-A25A-67A8356E54C0}" type="presOf" srcId="{5F4FE82D-FF0A-41E0-904C-562EA7BF4482}" destId="{5BF57138-81BE-4EB7-9C9B-398FB1C5CECB}" srcOrd="0" destOrd="0" presId="urn:microsoft.com/office/officeart/2005/8/layout/hierarchy3"/>
    <dgm:cxn modelId="{ABB872F7-08BB-402E-A33F-1E258D106DEF}" srcId="{D7021635-B7CD-434C-A5B7-9F5315922C8B}" destId="{F33C1F92-4557-4EB2-835A-D491136C9B62}" srcOrd="0" destOrd="0" parTransId="{0731ACA7-DCA7-4A9D-A69E-53D43F336649}" sibTransId="{4A82D09B-3CA6-47A5-BB65-FA26A621EFE4}"/>
    <dgm:cxn modelId="{BF5F648A-386C-41D3-B59F-321E907308A1}" type="presOf" srcId="{24A65ABC-15EA-4AEB-9364-BDF220323792}" destId="{A62BF9F5-1860-4223-8997-E1795D64138B}" srcOrd="0" destOrd="0" presId="urn:microsoft.com/office/officeart/2005/8/layout/hierarchy3"/>
    <dgm:cxn modelId="{06BFA5D6-E9E3-437F-BFC2-C7C6FCD36A08}" type="presOf" srcId="{D7021635-B7CD-434C-A5B7-9F5315922C8B}" destId="{5A521701-F4F9-40C6-9135-5017499B7B1A}" srcOrd="0" destOrd="0" presId="urn:microsoft.com/office/officeart/2005/8/layout/hierarchy3"/>
    <dgm:cxn modelId="{A99CE7A3-A50F-4D17-AD4D-016978FA7821}" srcId="{F33C1F92-4557-4EB2-835A-D491136C9B62}" destId="{24A65ABC-15EA-4AEB-9364-BDF220323792}" srcOrd="1" destOrd="0" parTransId="{5F4FE82D-FF0A-41E0-904C-562EA7BF4482}" sibTransId="{0E659E00-231C-4B8B-9BF2-6C372D43528B}"/>
    <dgm:cxn modelId="{C06C1211-3FBE-44E1-8F46-4C2EECE05C3C}" type="presOf" srcId="{F33C1F92-4557-4EB2-835A-D491136C9B62}" destId="{1F62C3B6-B7C3-4EAE-898A-CB1CD812F239}" srcOrd="1" destOrd="0" presId="urn:microsoft.com/office/officeart/2005/8/layout/hierarchy3"/>
    <dgm:cxn modelId="{4D2EA21E-A1B7-4ADB-8C9A-9791DE135D22}" type="presOf" srcId="{F33C1F92-4557-4EB2-835A-D491136C9B62}" destId="{BBBC7523-D007-407F-99A7-D9EBA1593794}" srcOrd="0" destOrd="0" presId="urn:microsoft.com/office/officeart/2005/8/layout/hierarchy3"/>
    <dgm:cxn modelId="{52A8310D-2D77-43AF-88F4-4911547486F9}" type="presOf" srcId="{38F5596E-BE33-4BB9-9C79-119170533A95}" destId="{B83F8B54-5132-4DE7-BC96-2F08716C84B8}" srcOrd="0" destOrd="0" presId="urn:microsoft.com/office/officeart/2005/8/layout/hierarchy3"/>
    <dgm:cxn modelId="{A450B8DD-DA9F-4B17-B6C0-A72672CE1FA2}" type="presParOf" srcId="{5A521701-F4F9-40C6-9135-5017499B7B1A}" destId="{5F0B6E39-0AB6-4808-8BC4-9ED328747361}" srcOrd="0" destOrd="0" presId="urn:microsoft.com/office/officeart/2005/8/layout/hierarchy3"/>
    <dgm:cxn modelId="{CB4AC8A6-3232-420A-985F-0FDCDDB52D56}" type="presParOf" srcId="{5F0B6E39-0AB6-4808-8BC4-9ED328747361}" destId="{ED9C015F-415A-42DC-A295-F0B50C4B22F2}" srcOrd="0" destOrd="0" presId="urn:microsoft.com/office/officeart/2005/8/layout/hierarchy3"/>
    <dgm:cxn modelId="{6CF0393B-8F87-43DC-A618-23DEC449D014}" type="presParOf" srcId="{ED9C015F-415A-42DC-A295-F0B50C4B22F2}" destId="{BBBC7523-D007-407F-99A7-D9EBA1593794}" srcOrd="0" destOrd="0" presId="urn:microsoft.com/office/officeart/2005/8/layout/hierarchy3"/>
    <dgm:cxn modelId="{226BAB2E-6A8C-4CBF-92C1-EC1915998B1D}" type="presParOf" srcId="{ED9C015F-415A-42DC-A295-F0B50C4B22F2}" destId="{1F62C3B6-B7C3-4EAE-898A-CB1CD812F239}" srcOrd="1" destOrd="0" presId="urn:microsoft.com/office/officeart/2005/8/layout/hierarchy3"/>
    <dgm:cxn modelId="{A3DDA807-FCE5-4990-AA19-3480800872F1}" type="presParOf" srcId="{5F0B6E39-0AB6-4808-8BC4-9ED328747361}" destId="{8BBB0D41-CC88-4BCC-BAF3-CB6A8CE636D7}" srcOrd="1" destOrd="0" presId="urn:microsoft.com/office/officeart/2005/8/layout/hierarchy3"/>
    <dgm:cxn modelId="{AA216B52-0893-4081-87AB-AC5B9F13B208}" type="presParOf" srcId="{8BBB0D41-CC88-4BCC-BAF3-CB6A8CE636D7}" destId="{B83F8B54-5132-4DE7-BC96-2F08716C84B8}" srcOrd="0" destOrd="0" presId="urn:microsoft.com/office/officeart/2005/8/layout/hierarchy3"/>
    <dgm:cxn modelId="{984530F0-042C-4598-9A0C-3C1CECAD0852}" type="presParOf" srcId="{8BBB0D41-CC88-4BCC-BAF3-CB6A8CE636D7}" destId="{8667380A-4A2F-462E-AA54-D481D65B9B34}" srcOrd="1" destOrd="0" presId="urn:microsoft.com/office/officeart/2005/8/layout/hierarchy3"/>
    <dgm:cxn modelId="{16D31A8F-F916-4DC3-94B9-C1B0DE7A878F}" type="presParOf" srcId="{8BBB0D41-CC88-4BCC-BAF3-CB6A8CE636D7}" destId="{5BF57138-81BE-4EB7-9C9B-398FB1C5CECB}" srcOrd="2" destOrd="0" presId="urn:microsoft.com/office/officeart/2005/8/layout/hierarchy3"/>
    <dgm:cxn modelId="{4AB3F9E6-A787-405C-84C5-340D5BA9C8F8}" type="presParOf" srcId="{8BBB0D41-CC88-4BCC-BAF3-CB6A8CE636D7}" destId="{A62BF9F5-1860-4223-8997-E1795D64138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226B8A-CD85-40CC-BCA7-5B326D9513CF}">
      <dsp:nvSpPr>
        <dsp:cNvPr id="0" name=""/>
        <dsp:cNvSpPr/>
      </dsp:nvSpPr>
      <dsp:spPr>
        <a:xfrm>
          <a:off x="2880321" y="2348840"/>
          <a:ext cx="2438465" cy="178303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КЛАССИЦИЗМ</a:t>
          </a:r>
          <a:endParaRPr lang="ru-RU" sz="1800" b="1" kern="1200" dirty="0"/>
        </a:p>
      </dsp:txBody>
      <dsp:txXfrm>
        <a:off x="2880321" y="2348840"/>
        <a:ext cx="2438465" cy="1783038"/>
      </dsp:txXfrm>
    </dsp:sp>
    <dsp:sp modelId="{1D332DDD-5308-4192-8FF2-CF80A83DCFEE}">
      <dsp:nvSpPr>
        <dsp:cNvPr id="0" name=""/>
        <dsp:cNvSpPr/>
      </dsp:nvSpPr>
      <dsp:spPr>
        <a:xfrm rot="16200000">
          <a:off x="3830326" y="2059948"/>
          <a:ext cx="538455" cy="39328"/>
        </a:xfrm>
        <a:custGeom>
          <a:avLst/>
          <a:gdLst/>
          <a:ahLst/>
          <a:cxnLst/>
          <a:rect l="0" t="0" r="0" b="0"/>
          <a:pathLst>
            <a:path>
              <a:moveTo>
                <a:pt x="0" y="19664"/>
              </a:moveTo>
              <a:lnTo>
                <a:pt x="538455" y="196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 rot="16200000">
        <a:off x="4086092" y="2066151"/>
        <a:ext cx="26922" cy="26922"/>
      </dsp:txXfrm>
    </dsp:sp>
    <dsp:sp modelId="{BBD18F59-41AF-4C89-A717-1CD545B516E0}">
      <dsp:nvSpPr>
        <dsp:cNvPr id="0" name=""/>
        <dsp:cNvSpPr/>
      </dsp:nvSpPr>
      <dsp:spPr>
        <a:xfrm>
          <a:off x="2870514" y="27346"/>
          <a:ext cx="2458079" cy="178303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АРХИТЕКТУРА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2870514" y="27346"/>
        <a:ext cx="2458079" cy="1783038"/>
      </dsp:txXfrm>
    </dsp:sp>
    <dsp:sp modelId="{CB52B5A1-5B96-4E48-995E-E829BFAA6C38}">
      <dsp:nvSpPr>
        <dsp:cNvPr id="0" name=""/>
        <dsp:cNvSpPr/>
      </dsp:nvSpPr>
      <dsp:spPr>
        <a:xfrm rot="19800000">
          <a:off x="5042473" y="2616024"/>
          <a:ext cx="208803" cy="39328"/>
        </a:xfrm>
        <a:custGeom>
          <a:avLst/>
          <a:gdLst/>
          <a:ahLst/>
          <a:cxnLst/>
          <a:rect l="0" t="0" r="0" b="0"/>
          <a:pathLst>
            <a:path>
              <a:moveTo>
                <a:pt x="0" y="19664"/>
              </a:moveTo>
              <a:lnTo>
                <a:pt x="208803" y="196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 rot="19800000">
        <a:off x="5141654" y="2630469"/>
        <a:ext cx="10440" cy="10440"/>
      </dsp:txXfrm>
    </dsp:sp>
    <dsp:sp modelId="{6AE43010-089F-4755-9B5F-EDFCDFCB0A8A}">
      <dsp:nvSpPr>
        <dsp:cNvPr id="0" name=""/>
        <dsp:cNvSpPr/>
      </dsp:nvSpPr>
      <dsp:spPr>
        <a:xfrm>
          <a:off x="5052114" y="1188093"/>
          <a:ext cx="2115824" cy="178303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МУЗЫКА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5052114" y="1188093"/>
        <a:ext cx="2115824" cy="1783038"/>
      </dsp:txXfrm>
    </dsp:sp>
    <dsp:sp modelId="{29B1EF16-992E-4346-99B4-00C94DB3E2B5}">
      <dsp:nvSpPr>
        <dsp:cNvPr id="0" name=""/>
        <dsp:cNvSpPr/>
      </dsp:nvSpPr>
      <dsp:spPr>
        <a:xfrm rot="1800000">
          <a:off x="5043221" y="3822572"/>
          <a:ext cx="197627" cy="39328"/>
        </a:xfrm>
        <a:custGeom>
          <a:avLst/>
          <a:gdLst/>
          <a:ahLst/>
          <a:cxnLst/>
          <a:rect l="0" t="0" r="0" b="0"/>
          <a:pathLst>
            <a:path>
              <a:moveTo>
                <a:pt x="0" y="19664"/>
              </a:moveTo>
              <a:lnTo>
                <a:pt x="197627" y="196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 rot="1800000">
        <a:off x="5137094" y="3837296"/>
        <a:ext cx="9881" cy="9881"/>
      </dsp:txXfrm>
    </dsp:sp>
    <dsp:sp modelId="{C59B77DE-3D70-4259-8BC8-286FF7FA2DAF}">
      <dsp:nvSpPr>
        <dsp:cNvPr id="0" name=""/>
        <dsp:cNvSpPr/>
      </dsp:nvSpPr>
      <dsp:spPr>
        <a:xfrm>
          <a:off x="5034739" y="3509587"/>
          <a:ext cx="2150576" cy="178303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ЛИТЕРАТУРА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5034739" y="3509587"/>
        <a:ext cx="2150576" cy="1783038"/>
      </dsp:txXfrm>
    </dsp:sp>
    <dsp:sp modelId="{90204087-964D-46EA-8543-6AE1E2BA9C94}">
      <dsp:nvSpPr>
        <dsp:cNvPr id="0" name=""/>
        <dsp:cNvSpPr/>
      </dsp:nvSpPr>
      <dsp:spPr>
        <a:xfrm rot="5400000">
          <a:off x="3830326" y="4381442"/>
          <a:ext cx="538455" cy="39328"/>
        </a:xfrm>
        <a:custGeom>
          <a:avLst/>
          <a:gdLst/>
          <a:ahLst/>
          <a:cxnLst/>
          <a:rect l="0" t="0" r="0" b="0"/>
          <a:pathLst>
            <a:path>
              <a:moveTo>
                <a:pt x="0" y="19664"/>
              </a:moveTo>
              <a:lnTo>
                <a:pt x="538455" y="196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 rot="5400000">
        <a:off x="4086092" y="4387645"/>
        <a:ext cx="26922" cy="26922"/>
      </dsp:txXfrm>
    </dsp:sp>
    <dsp:sp modelId="{438B3A89-9A1A-4DF4-B52C-64588F3E30BB}">
      <dsp:nvSpPr>
        <dsp:cNvPr id="0" name=""/>
        <dsp:cNvSpPr/>
      </dsp:nvSpPr>
      <dsp:spPr>
        <a:xfrm>
          <a:off x="3024337" y="4670335"/>
          <a:ext cx="2150433" cy="178303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СКУЛЬПТУРА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3024337" y="4670335"/>
        <a:ext cx="2150433" cy="1783038"/>
      </dsp:txXfrm>
    </dsp:sp>
    <dsp:sp modelId="{2032B344-57E8-409F-862A-2F356A12C2ED}">
      <dsp:nvSpPr>
        <dsp:cNvPr id="0" name=""/>
        <dsp:cNvSpPr/>
      </dsp:nvSpPr>
      <dsp:spPr>
        <a:xfrm rot="9000000">
          <a:off x="2961632" y="3821668"/>
          <a:ext cx="194012" cy="39328"/>
        </a:xfrm>
        <a:custGeom>
          <a:avLst/>
          <a:gdLst/>
          <a:ahLst/>
          <a:cxnLst/>
          <a:rect l="0" t="0" r="0" b="0"/>
          <a:pathLst>
            <a:path>
              <a:moveTo>
                <a:pt x="0" y="19664"/>
              </a:moveTo>
              <a:lnTo>
                <a:pt x="194012" y="196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 rot="9000000">
        <a:off x="3053787" y="3836482"/>
        <a:ext cx="9700" cy="9700"/>
      </dsp:txXfrm>
    </dsp:sp>
    <dsp:sp modelId="{E0D744DC-FCF3-43BB-B888-6D0C8E452E14}">
      <dsp:nvSpPr>
        <dsp:cNvPr id="0" name=""/>
        <dsp:cNvSpPr/>
      </dsp:nvSpPr>
      <dsp:spPr>
        <a:xfrm>
          <a:off x="1008113" y="3509587"/>
          <a:ext cx="2161934" cy="178303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САДОВО-ПАРКОВОЕ ИСКУССТВО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1008113" y="3509587"/>
        <a:ext cx="2161934" cy="1783038"/>
      </dsp:txXfrm>
    </dsp:sp>
    <dsp:sp modelId="{032ACED9-3265-495E-920D-D8D0A3FDA28F}">
      <dsp:nvSpPr>
        <dsp:cNvPr id="0" name=""/>
        <dsp:cNvSpPr/>
      </dsp:nvSpPr>
      <dsp:spPr>
        <a:xfrm rot="12600000">
          <a:off x="2980806" y="2624860"/>
          <a:ext cx="173461" cy="39328"/>
        </a:xfrm>
        <a:custGeom>
          <a:avLst/>
          <a:gdLst/>
          <a:ahLst/>
          <a:cxnLst/>
          <a:rect l="0" t="0" r="0" b="0"/>
          <a:pathLst>
            <a:path>
              <a:moveTo>
                <a:pt x="0" y="19664"/>
              </a:moveTo>
              <a:lnTo>
                <a:pt x="173461" y="196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 rot="12600000">
        <a:off x="3063200" y="2640188"/>
        <a:ext cx="8673" cy="8673"/>
      </dsp:txXfrm>
    </dsp:sp>
    <dsp:sp modelId="{4E1E50E8-CF34-4C9A-B408-2DF02F183793}">
      <dsp:nvSpPr>
        <dsp:cNvPr id="0" name=""/>
        <dsp:cNvSpPr/>
      </dsp:nvSpPr>
      <dsp:spPr>
        <a:xfrm>
          <a:off x="975252" y="1188093"/>
          <a:ext cx="2227657" cy="178303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ЖИВОПИСЬ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975252" y="1188093"/>
        <a:ext cx="2227657" cy="17830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BC7523-D007-407F-99A7-D9EBA1593794}">
      <dsp:nvSpPr>
        <dsp:cNvPr id="0" name=""/>
        <dsp:cNvSpPr/>
      </dsp:nvSpPr>
      <dsp:spPr>
        <a:xfrm>
          <a:off x="144005" y="0"/>
          <a:ext cx="3593469" cy="1264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КЛАССИЦИЗМ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005" y="0"/>
        <a:ext cx="3593469" cy="1264816"/>
      </dsp:txXfrm>
    </dsp:sp>
    <dsp:sp modelId="{B83F8B54-5132-4DE7-BC96-2F08716C84B8}">
      <dsp:nvSpPr>
        <dsp:cNvPr id="0" name=""/>
        <dsp:cNvSpPr/>
      </dsp:nvSpPr>
      <dsp:spPr>
        <a:xfrm>
          <a:off x="503352" y="1264816"/>
          <a:ext cx="216721" cy="1023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776"/>
              </a:lnTo>
              <a:lnTo>
                <a:pt x="216721" y="10237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7380A-4A2F-462E-AA54-D481D65B9B34}">
      <dsp:nvSpPr>
        <dsp:cNvPr id="0" name=""/>
        <dsp:cNvSpPr/>
      </dsp:nvSpPr>
      <dsp:spPr>
        <a:xfrm>
          <a:off x="720073" y="1656184"/>
          <a:ext cx="3811650" cy="1264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АМПИР</a:t>
          </a:r>
          <a:endParaRPr lang="ru-RU" sz="3600" kern="1200" dirty="0"/>
        </a:p>
      </dsp:txBody>
      <dsp:txXfrm>
        <a:off x="720073" y="1656184"/>
        <a:ext cx="3811650" cy="1264816"/>
      </dsp:txXfrm>
    </dsp:sp>
    <dsp:sp modelId="{5BF57138-81BE-4EB7-9C9B-398FB1C5CECB}">
      <dsp:nvSpPr>
        <dsp:cNvPr id="0" name=""/>
        <dsp:cNvSpPr/>
      </dsp:nvSpPr>
      <dsp:spPr>
        <a:xfrm>
          <a:off x="503352" y="1264816"/>
          <a:ext cx="221500" cy="3746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6103"/>
              </a:lnTo>
              <a:lnTo>
                <a:pt x="221500" y="37461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BF9F5-1860-4223-8997-E1795D64138B}">
      <dsp:nvSpPr>
        <dsp:cNvPr id="0" name=""/>
        <dsp:cNvSpPr/>
      </dsp:nvSpPr>
      <dsp:spPr>
        <a:xfrm>
          <a:off x="724853" y="4378511"/>
          <a:ext cx="3811650" cy="1264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РЕГЕНТСКИЙ СТИЛЬ</a:t>
          </a:r>
          <a:endParaRPr lang="ru-RU" sz="3600" kern="1200" dirty="0"/>
        </a:p>
      </dsp:txBody>
      <dsp:txXfrm>
        <a:off x="724853" y="4378511"/>
        <a:ext cx="3811650" cy="1264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B17E19-94F9-465F-8ECF-4F8BBFCCD7E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КЛАССИЦИЗМ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self1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052736"/>
            <a:ext cx="2304256" cy="3248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513" name="Rectangle 9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3260577" cy="792088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Н.Пуссен</a:t>
            </a:r>
          </a:p>
        </p:txBody>
      </p:sp>
      <p:pic>
        <p:nvPicPr>
          <p:cNvPr id="4098" name="Picture 2" descr="D:\Temp\Мои документы\Настя\ШКОЛА 500\подготовка к урокам\МХК\КЛАССИЦИЗМ\260px-Nicolas_Poussin_0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3356992"/>
            <a:ext cx="3384376" cy="2448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55776" y="6021288"/>
            <a:ext cx="3672408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«Пастухи Аркадии»</a:t>
            </a:r>
            <a:endParaRPr lang="ru-RU" sz="2800" dirty="0"/>
          </a:p>
        </p:txBody>
      </p:sp>
      <p:pic>
        <p:nvPicPr>
          <p:cNvPr id="8" name="Picture 5" descr="Вдохновение поэта 1636-38 Париж Лувр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5292080" y="332655"/>
            <a:ext cx="3503125" cy="3120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372200" y="3356992"/>
            <a:ext cx="2555776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«Вдохновение поэта»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пуссен пейзаж с Орфеем и Эвредико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8042427" cy="5122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692275" y="5661025"/>
            <a:ext cx="6116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Georgia" pitchFamily="18" charset="0"/>
              </a:rPr>
              <a:t>Н.Пуссен «Пейзаж с Орфеем и Эвридикой»</a:t>
            </a:r>
          </a:p>
          <a:p>
            <a:endParaRPr lang="ru-RU" sz="2000" b="1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3816226" cy="90872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Клод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Лоррен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4584" name="Picture 8" descr="лоррен отплытие царицы Савско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1700808"/>
            <a:ext cx="5515715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053038" y="6021288"/>
            <a:ext cx="4270721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«</a:t>
            </a:r>
            <a:r>
              <a:rPr lang="ru-RU" sz="2000" b="1" dirty="0">
                <a:latin typeface="Georgia" pitchFamily="18" charset="0"/>
              </a:rPr>
              <a:t>Отплытие царицы Савской»</a:t>
            </a:r>
          </a:p>
        </p:txBody>
      </p:sp>
      <p:pic>
        <p:nvPicPr>
          <p:cNvPr id="5122" name="Picture 2" descr="D:\Temp\Мои документы\Настя\ШКОЛА 500\подготовка к урокам\МХК\КЛАССИЦИЗМ\220px-Claude_Lorra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196752"/>
            <a:ext cx="2794000" cy="337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лоррен вече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404813"/>
            <a:ext cx="4548188" cy="333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0" name="Picture 6" descr="гавань при закате солнц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780928"/>
            <a:ext cx="3952875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799218" y="3933825"/>
            <a:ext cx="1324401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«</a:t>
            </a:r>
            <a:r>
              <a:rPr lang="ru-RU" sz="2000" b="1" dirty="0">
                <a:latin typeface="Georgia" pitchFamily="18" charset="0"/>
              </a:rPr>
              <a:t>Вечер»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644008" y="6165304"/>
            <a:ext cx="4068743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«</a:t>
            </a:r>
            <a:r>
              <a:rPr lang="ru-RU" sz="2000" b="1" dirty="0">
                <a:latin typeface="Georgia" pitchFamily="18" charset="0"/>
              </a:rPr>
              <a:t>Гавань при закате солнца»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КЛАССИЦИЗМ В СКУЛЬПТУРЕ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84784"/>
            <a:ext cx="4680520" cy="46805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Толчком к развитию классицистической скульптуры в середине XVIII века послужили археологические раскопки древних городов, расширившие познания современников об античном ваянии. </a:t>
            </a:r>
            <a:endParaRPr lang="ru-RU" sz="2800" dirty="0"/>
          </a:p>
        </p:txBody>
      </p:sp>
      <p:pic>
        <p:nvPicPr>
          <p:cNvPr id="1027" name="Picture 3" descr="D:\Temp\Мои документы\Настя\ШКОЛА 500\подготовка к урокам\МХК\КЛАССИЦИЗМ\МАРТОС\402px-Ukraine,_Odessa,_Duke_statu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168" y="1268760"/>
            <a:ext cx="2156144" cy="459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796136" y="5661248"/>
            <a:ext cx="280831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Мартос</a:t>
            </a:r>
            <a:r>
              <a:rPr lang="ru-RU" b="1" dirty="0" smtClean="0">
                <a:solidFill>
                  <a:schemeClr val="tx1"/>
                </a:solidFill>
              </a:rPr>
              <a:t> И.П.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де Ришелье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emp\Мои документы\Настя\ШКОЛА 500\подготовка к урокам\МХК\КЛАССИЦИЗМ\канова\200px-Antonio_Canova_Selfportrait_1792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3220269" cy="32370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3861048"/>
            <a:ext cx="3096344" cy="115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Анто́нио Кано́ва</a:t>
            </a:r>
            <a:endParaRPr lang="ru-RU" sz="3200" dirty="0"/>
          </a:p>
        </p:txBody>
      </p:sp>
      <p:pic>
        <p:nvPicPr>
          <p:cNvPr id="5123" name="Picture 3" descr="D:\Temp\Мои документы\Настя\ШКОЛА 500\подготовка к урокам\МХК\КЛАССИЦИЗМ\канова\639px-Canova-eros&amp;psique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60648"/>
            <a:ext cx="3785526" cy="42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436096" y="4149080"/>
            <a:ext cx="2902569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АМУР И ПСИХЕЯ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(Лувр)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15719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При жизни имел репутацию самого значительного из скульпторов новейшего времени.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16016" y="476672"/>
            <a:ext cx="4248472" cy="50405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Верность античному образцу требовала от скульпторов изображения моделей нагими, что вступало в противоречие с принятыми нормами морали.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76672"/>
            <a:ext cx="4104456" cy="50405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Получили широкое распространение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публичные памятники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идеализации воинской доблести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мудрости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государственных мужей.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63888" y="213285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3888432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Деятели современности изображались в виде обнажённых античных богов</a:t>
            </a:r>
            <a:endParaRPr lang="ru-RU" sz="2800" dirty="0"/>
          </a:p>
        </p:txBody>
      </p:sp>
      <p:pic>
        <p:nvPicPr>
          <p:cNvPr id="2051" name="Picture 3" descr="D:\Temp\Мои документы\Настя\ШКОЛА 500\подготовка к урокам\МХК\КЛАССИЦИЗМ\800px-Venus_Victrix_ Полина Боген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3789040"/>
            <a:ext cx="40640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Temp\Мои документы\Настя\ШКОЛА 500\подготовка к урокам\МХК\КЛАССИЦИЗМ\полина бонапарт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708920"/>
            <a:ext cx="1858078" cy="2195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D:\Temp\Мои документы\Настя\ШКОЛА 500\подготовка к урокам\МХК\КЛАССИЦИЗМ\d05f4972f5ffd3c9934a5213a81b7da2_origin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88640"/>
            <a:ext cx="2309999" cy="3079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40152" y="2780928"/>
            <a:ext cx="2902569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Козловский  М.И.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 Суворову А.В.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220072" y="5589240"/>
            <a:ext cx="360040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Антонио </a:t>
            </a:r>
            <a:r>
              <a:rPr lang="ru-RU" b="1" dirty="0" err="1" smtClean="0">
                <a:solidFill>
                  <a:schemeClr val="tx1"/>
                </a:solidFill>
              </a:rPr>
              <a:t>Канова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Полина Бонапарте в облике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поуобнажённой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Венеры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3960440" cy="18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Изображение деятелей современности в античных </a:t>
            </a:r>
            <a:r>
              <a:rPr lang="ru-RU" sz="2800" u="sng" dirty="0" smtClean="0"/>
              <a:t>тогах</a:t>
            </a:r>
            <a:endParaRPr lang="ru-RU" sz="2800" dirty="0"/>
          </a:p>
        </p:txBody>
      </p:sp>
      <p:pic>
        <p:nvPicPr>
          <p:cNvPr id="3075" name="Picture 3" descr="D:\Temp\Мои документы\Настя\ШКОЛА 500\подготовка к урокам\МХК\КЛАССИЦИЗМ\ОРЛОВСКИЙ\450px-Казанский_собор_022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827584" y="2348880"/>
            <a:ext cx="3064241" cy="408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D:\Temp\Мои документы\Настя\ШКОЛА 500\подготовка к урокам\МХК\КЛАССИЦИЗМ\ОРЛОВСКИЙ\450px-Казанский_собор_010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4716016" y="332656"/>
            <a:ext cx="3962214" cy="5282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139952" y="5589240"/>
            <a:ext cx="468052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Орловский Б.И.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Памятники Кутузову  и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Барклаю-де-Толли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499992" y="260648"/>
            <a:ext cx="72008" cy="633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1520" y="3284984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Temp\Мои документы\Настя\ШКОЛА 500\подготовка к урокам\МХК\КЛАССИЦИЗМ\МАРТОС\250px-I.P._Martos_by_P.O._Ross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260648"/>
            <a:ext cx="1766962" cy="180377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788024" y="2204864"/>
            <a:ext cx="1728192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Ива́н Петро́вич Ма́ртос</a:t>
            </a:r>
            <a:endParaRPr lang="ru-RU" dirty="0"/>
          </a:p>
        </p:txBody>
      </p:sp>
      <p:pic>
        <p:nvPicPr>
          <p:cNvPr id="4099" name="Picture 3" descr="D:\Temp\Мои документы\Настя\ШКОЛА 500\подготовка к урокам\МХК\КЛАССИЦИЗМ\МАРТОС\400px-Monument_to_Minin_and_Pozharsky_and_St_Basils_Cthedral2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6804248" y="188640"/>
            <a:ext cx="1958752" cy="2938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D:\Temp\Мои документы\Настя\ШКОЛА 500\подготовка к урокам\МХК\КЛАССИЦИЗМ\КОЗЛОВСКИЙ\200px-M_kozlovsk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88640"/>
            <a:ext cx="1573726" cy="2006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251520" y="2204864"/>
            <a:ext cx="1728192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Михаи́л Ива́нович Козло́вский</a:t>
            </a:r>
            <a:endParaRPr lang="ru-RU" dirty="0"/>
          </a:p>
        </p:txBody>
      </p:sp>
      <p:pic>
        <p:nvPicPr>
          <p:cNvPr id="4101" name="Picture 5" descr="D:\Temp\Мои документы\Настя\ШКОЛА 500\подготовка к урокам\МХК\КЛАССИЦИЗМ\КОЗЛОВСКИЙ\448x8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188640"/>
            <a:ext cx="2047875" cy="2940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D:\Temp\Мои документы\Настя\ШКОЛА 500\подготовка к урокам\МХК\КЛАССИЦИЗМ\ШУБИН\1300857780_05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3429000"/>
            <a:ext cx="1648118" cy="1857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4788024" y="5445224"/>
            <a:ext cx="1728192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Федо́т Ива́нович Шу́бин</a:t>
            </a:r>
            <a:endParaRPr lang="ru-RU" dirty="0"/>
          </a:p>
        </p:txBody>
      </p:sp>
      <p:pic>
        <p:nvPicPr>
          <p:cNvPr id="4103" name="Picture 7" descr="D:\Temp\Мои документы\Настя\ШКОЛА 500\подготовка к урокам\МХК\КЛАССИЦИЗМ\ШУБИН\0_3f9bd_83cd2e23_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32240" y="3429000"/>
            <a:ext cx="2135181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79512" y="5661248"/>
            <a:ext cx="1728192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Бори́с Ива́нович Орло́вский</a:t>
            </a:r>
            <a:endParaRPr lang="ru-RU" dirty="0"/>
          </a:p>
        </p:txBody>
      </p:sp>
      <p:pic>
        <p:nvPicPr>
          <p:cNvPr id="4104" name="Picture 8" descr="D:\Temp\Мои документы\Настя\ШКОЛА 500\подготовка к урокам\МХК\КЛАССИЦИЗМ\ОРЛОВСКИЙ\800px-Angel_on_Alexander_Column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95736" y="3429000"/>
            <a:ext cx="2195495" cy="3052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5" name="Picture 9" descr="D:\Temp\Мои документы\Настя\ШКОЛА 500\подготовка к урокам\МХК\КЛАССИЦИЗМ\125024335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528" y="3501008"/>
            <a:ext cx="1440160" cy="1920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КЛАССИЦИЗМ</a:t>
            </a:r>
            <a:endParaRPr lang="ru-RU" sz="5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208912" cy="22322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- художественное направление</a:t>
            </a:r>
            <a:r>
              <a:rPr lang="en-US" sz="3600" dirty="0" smtClean="0"/>
              <a:t>  </a:t>
            </a:r>
            <a:r>
              <a:rPr lang="ru-RU" sz="3600" dirty="0" smtClean="0"/>
              <a:t>в европейском искусстве</a:t>
            </a:r>
          </a:p>
          <a:p>
            <a:pPr algn="ctr">
              <a:buNone/>
            </a:pPr>
            <a:r>
              <a:rPr lang="en-US" sz="3600" dirty="0" smtClean="0"/>
              <a:t>XVII</a:t>
            </a:r>
            <a:r>
              <a:rPr lang="ru-RU" sz="3600" dirty="0" smtClean="0"/>
              <a:t> </a:t>
            </a:r>
            <a:r>
              <a:rPr lang="en-US" sz="3600" dirty="0" smtClean="0"/>
              <a:t>—XIX </a:t>
            </a:r>
            <a:r>
              <a:rPr lang="ru-RU" sz="3600" dirty="0" smtClean="0"/>
              <a:t>вв., ориентированное на идеалы античной классики</a:t>
            </a:r>
            <a:r>
              <a:rPr lang="en-US" sz="3600" dirty="0" smtClean="0"/>
              <a:t>  </a:t>
            </a:r>
            <a:endParaRPr lang="ru-RU" sz="3600" dirty="0"/>
          </a:p>
        </p:txBody>
      </p:sp>
      <p:pic>
        <p:nvPicPr>
          <p:cNvPr id="1026" name="Picture 2" descr="D:\Temp\Мои документы\Настя\ШКОЛА 500\подготовка к урокам\МХК\КЛАССИЦИЗМ\9f3e_y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3573016"/>
            <a:ext cx="3892320" cy="2598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1920" y="5949280"/>
            <a:ext cx="374441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П.К. Клодт. </a:t>
            </a:r>
            <a:r>
              <a:rPr lang="ru-RU" dirty="0" smtClean="0">
                <a:solidFill>
                  <a:schemeClr val="tx1"/>
                </a:solidFill>
              </a:rPr>
              <a:t>Укротитель коня 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Аничков мост. Санкт-Петербург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КЛАССИЦИЗМ В АРХИТЕКТУРЕ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196752"/>
            <a:ext cx="3312368" cy="4608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Регулярность планировки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Четкость объемной формы.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Основой архитектурного языка классицизма стал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ордер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07904" y="2204864"/>
            <a:ext cx="5220072" cy="40324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Архитектурный ордер</a:t>
            </a:r>
            <a:r>
              <a:rPr lang="ru-RU" sz="2400" dirty="0" smtClean="0"/>
              <a:t> </a:t>
            </a:r>
          </a:p>
          <a:p>
            <a:pPr algn="ctr"/>
            <a:r>
              <a:rPr lang="ru-RU" sz="2400" dirty="0" smtClean="0"/>
              <a:t>(лат. </a:t>
            </a:r>
            <a:r>
              <a:rPr lang="ru-RU" sz="2400" i="1" dirty="0" err="1" smtClean="0"/>
              <a:t>ordo</a:t>
            </a:r>
            <a:r>
              <a:rPr lang="ru-RU" sz="2400" dirty="0" smtClean="0"/>
              <a:t> — строй, порядок) </a:t>
            </a:r>
          </a:p>
          <a:p>
            <a:pPr algn="ctr"/>
            <a:r>
              <a:rPr lang="ru-RU" sz="2400" dirty="0" smtClean="0"/>
              <a:t>- тип архитектурной композиции, использующий определенные элементы и </a:t>
            </a:r>
          </a:p>
          <a:p>
            <a:pPr algn="ctr"/>
            <a:r>
              <a:rPr lang="ru-RU" sz="2400" dirty="0" smtClean="0"/>
              <a:t>подчиняющийся определенной </a:t>
            </a:r>
          </a:p>
          <a:p>
            <a:r>
              <a:rPr lang="ru-RU" sz="2400" dirty="0" smtClean="0"/>
              <a:t>архитектурно-</a:t>
            </a:r>
          </a:p>
          <a:p>
            <a:r>
              <a:rPr lang="ru-RU" sz="2400" dirty="0" smtClean="0"/>
              <a:t>      стилевой </a:t>
            </a:r>
          </a:p>
          <a:p>
            <a:r>
              <a:rPr lang="ru-RU" sz="2400" dirty="0" smtClean="0"/>
              <a:t>     обработке. </a:t>
            </a:r>
          </a:p>
          <a:p>
            <a:pPr algn="ctr"/>
            <a:endParaRPr lang="ru-RU" dirty="0"/>
          </a:p>
        </p:txBody>
      </p:sp>
      <p:pic>
        <p:nvPicPr>
          <p:cNvPr id="6147" name="Picture 3" descr="D:\Temp\Мои документы\Настя\ШКОЛА 500\подготовка к урокам\МХК\КЛАССИЦИЗМ\ord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192" y="4797152"/>
            <a:ext cx="1879162" cy="1295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emp\Мои документы\Настя\ШКОЛА 500\подготовка к урокам\МХК\КЛАССИЦИЗМ\200px-Palladi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224" y="188640"/>
            <a:ext cx="1809577" cy="2443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88640"/>
            <a:ext cx="540060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Андреа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Палладио</a:t>
            </a: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611560" y="1052736"/>
            <a:ext cx="5313784" cy="3312368"/>
          </a:xfrm>
        </p:spPr>
        <p:txBody>
          <a:bodyPr>
            <a:normAutofit/>
          </a:bodyPr>
          <a:lstStyle/>
          <a:p>
            <a:r>
              <a:rPr lang="ru-RU" b="1" dirty="0" smtClean="0"/>
              <a:t>ПАЛЛАДИАНСТВО</a:t>
            </a:r>
            <a:r>
              <a:rPr lang="ru-RU" dirty="0" smtClean="0"/>
              <a:t> – ранний классицизм</a:t>
            </a:r>
          </a:p>
          <a:p>
            <a:r>
              <a:rPr lang="ru-RU" dirty="0" smtClean="0"/>
              <a:t>Почти все здания находятся в регионе </a:t>
            </a:r>
            <a:r>
              <a:rPr lang="ru-RU" dirty="0" err="1" smtClean="0"/>
              <a:t>Венето</a:t>
            </a:r>
            <a:r>
              <a:rPr lang="ru-RU" dirty="0" smtClean="0"/>
              <a:t>, в Венеции и </a:t>
            </a:r>
            <a:r>
              <a:rPr lang="ru-RU" dirty="0" err="1" smtClean="0"/>
              <a:t>Виченце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создал новый тип городского дворца — </a:t>
            </a:r>
            <a:r>
              <a:rPr lang="ru-RU" sz="3200" b="1" dirty="0" smtClean="0"/>
              <a:t>палаццо</a:t>
            </a:r>
            <a:endParaRPr lang="ru-RU" sz="3200" b="1" dirty="0"/>
          </a:p>
        </p:txBody>
      </p:sp>
      <p:pic>
        <p:nvPicPr>
          <p:cNvPr id="7171" name="Picture 3" descr="D:\Temp\Мои документы\Настя\ШКОЛА 500\подготовка к урокам\МХК\КЛАССИЦИЗМ\275px-La_Rotond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293096"/>
            <a:ext cx="3352800" cy="1901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27584" y="6021288"/>
            <a:ext cx="266429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Вилла Ротонда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D:\Temp\Мои документы\Настя\ШКОЛА 500\подготовка к урокам\МХК\КЛАССИЦИЗМ\image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2780928"/>
            <a:ext cx="1927235" cy="3786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211960" y="5733256"/>
            <a:ext cx="2664296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Палаццо</a:t>
            </a: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Тьене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6264696" cy="32403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«отец классицизма»</a:t>
            </a:r>
          </a:p>
          <a:p>
            <a:r>
              <a:rPr lang="ru-RU" sz="3200" dirty="0" smtClean="0"/>
              <a:t>Развил традиции </a:t>
            </a:r>
            <a:r>
              <a:rPr lang="ru-RU" sz="3200" dirty="0" err="1" smtClean="0"/>
              <a:t>Палладио</a:t>
            </a:r>
            <a:endParaRPr lang="ru-RU" sz="3200" dirty="0" smtClean="0"/>
          </a:p>
          <a:p>
            <a:r>
              <a:rPr lang="ru-RU" sz="3200" dirty="0" smtClean="0"/>
              <a:t>одним из первых применил </a:t>
            </a:r>
            <a:r>
              <a:rPr lang="ru-RU" sz="3200" u="sng" dirty="0" smtClean="0"/>
              <a:t>бастионную</a:t>
            </a:r>
          </a:p>
          <a:p>
            <a:pPr algn="r"/>
            <a:r>
              <a:rPr lang="ru-RU" sz="3200" dirty="0" smtClean="0"/>
              <a:t> </a:t>
            </a:r>
            <a:r>
              <a:rPr lang="ru-RU" sz="3200" u="sng" dirty="0" smtClean="0"/>
              <a:t>систему укреплений</a:t>
            </a: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540060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Винченцо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Скамоцци</a:t>
            </a:r>
            <a:endParaRPr lang="ru-RU" sz="4000" dirty="0"/>
          </a:p>
        </p:txBody>
      </p:sp>
      <p:pic>
        <p:nvPicPr>
          <p:cNvPr id="8194" name="Picture 2" descr="D:\Temp\Мои документы\Настя\ШКОЛА 500\подготовка к урокам\МХК\КЛАССИЦИЗМ\220px-Scamozzi_portrait_by_Veronese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6228184" y="260648"/>
            <a:ext cx="2366188" cy="2699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5" name="Picture 3" descr="D:\Temp\Мои документы\Настя\ШКОЛА 500\подготовка к урокам\МХК\КЛАССИЦИЗМ\450px-Villa-Molin-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3789040"/>
            <a:ext cx="2757389" cy="2132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588224" y="5805264"/>
            <a:ext cx="186410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вилла </a:t>
            </a:r>
            <a:r>
              <a:rPr lang="ru-RU" sz="2000" dirty="0" err="1" smtClean="0"/>
              <a:t>Молин</a:t>
            </a:r>
            <a:endParaRPr lang="ru-RU" sz="2000" dirty="0"/>
          </a:p>
        </p:txBody>
      </p:sp>
      <p:pic>
        <p:nvPicPr>
          <p:cNvPr id="8196" name="Picture 4" descr="D:\Temp\Мои документы\Настя\ШКОЛА 500\подготовка к урокам\МХК\КЛАССИЦИЗМ\377px-Chiesa_di_San_Lazzaro_dei_Mendicanti_Venezi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284984"/>
            <a:ext cx="1966739" cy="3125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3528" y="6165304"/>
            <a:ext cx="440056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Сан-Лаззаро-деи-Мендиканти</a:t>
            </a:r>
            <a:endParaRPr lang="ru-RU" sz="2400" dirty="0"/>
          </a:p>
        </p:txBody>
      </p:sp>
      <p:pic>
        <p:nvPicPr>
          <p:cNvPr id="8197" name="Picture 5" descr="D:\Temp\Мои документы\Настя\ШКОЛА 500\подготовка к урокам\МХК\КЛАССИЦИЗМ\200px-Palmanova16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3717032"/>
            <a:ext cx="2540000" cy="191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987824" y="5445224"/>
            <a:ext cx="251863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 крепость </a:t>
            </a:r>
            <a:r>
              <a:rPr lang="ru-RU" dirty="0" err="1" smtClean="0"/>
              <a:t>Пальманова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332656"/>
          <a:ext cx="453650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95936" y="260648"/>
            <a:ext cx="4896544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Стиль позднего (высокого) классицизма</a:t>
            </a:r>
          </a:p>
          <a:p>
            <a:r>
              <a:rPr lang="ru-RU" sz="2400" dirty="0" smtClean="0"/>
              <a:t>Возник во Франции в период правления </a:t>
            </a:r>
          </a:p>
          <a:p>
            <a:r>
              <a:rPr lang="ru-RU" sz="2400" dirty="0" smtClean="0"/>
              <a:t> Наполеона </a:t>
            </a:r>
          </a:p>
          <a:p>
            <a:r>
              <a:rPr lang="ru-RU" sz="2400" dirty="0" smtClean="0"/>
              <a:t>(развивался в </a:t>
            </a:r>
          </a:p>
          <a:p>
            <a:r>
              <a:rPr lang="ru-RU" sz="2400" dirty="0" smtClean="0"/>
              <a:t>1800-1830 гг.)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789040"/>
            <a:ext cx="446449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Регентство</a:t>
            </a:r>
            <a:r>
              <a:rPr lang="ru-RU" sz="2400" dirty="0" smtClean="0"/>
              <a:t> — наименование периода в истории Англии с 1811 по 1820 гг.</a:t>
            </a:r>
            <a:endParaRPr lang="ru-RU" sz="2400" dirty="0"/>
          </a:p>
        </p:txBody>
      </p:sp>
      <p:pic>
        <p:nvPicPr>
          <p:cNvPr id="9218" name="Picture 2" descr="D:\Temp\Мои документы\Настя\ШКОЛА 500\подготовка к урокам\МХК\КЛАССИЦИЗМ\220px-Quadrant,_Regent_Street_engraved_by_J.Woods_after_J.Salmon_publ_1837_edited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192" y="4941168"/>
            <a:ext cx="2483283" cy="1706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D:\Temp\Мои документы\Настя\ШКОЛА 500\подготовка к урокам\МХК\КЛАССИЦИЗМ\Place_de_la_concord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84168" y="1484784"/>
            <a:ext cx="2700300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3541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Архитекторы наполеоновской Франции черпали вдохновение в величественных образах воинской славы, оставленных имперским Римом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653136"/>
            <a:ext cx="259904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Триумфальная арка </a:t>
            </a:r>
          </a:p>
          <a:p>
            <a:pPr algn="ctr"/>
            <a:r>
              <a:rPr lang="ru-RU" sz="2000" dirty="0" err="1" smtClean="0"/>
              <a:t>Септимия</a:t>
            </a:r>
            <a:r>
              <a:rPr lang="ru-RU" sz="2000" dirty="0" smtClean="0"/>
              <a:t> Севера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4653136"/>
            <a:ext cx="255550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Триумфальная арка </a:t>
            </a:r>
          </a:p>
          <a:p>
            <a:pPr algn="ctr"/>
            <a:r>
              <a:rPr lang="ru-RU" sz="2000" dirty="0" err="1" smtClean="0"/>
              <a:t>Каррузель</a:t>
            </a:r>
            <a:endParaRPr lang="ru-RU" sz="2000" dirty="0"/>
          </a:p>
        </p:txBody>
      </p:sp>
      <p:pic>
        <p:nvPicPr>
          <p:cNvPr id="10242" name="Picture 2" descr="D:\Temp\Мои документы\Настя\ШКОЛА 500\подготовка к урокам\МХК\КЛАССИЦИЗМ\300px-Arc_de_Triomphe_du_Carrousel_2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844824"/>
            <a:ext cx="3360373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D:\Temp\Мои документы\Настя\ШКОЛА 500\подготовка к урокам\МХК\КЛАССИЦИЗМ\RomeForumRomanumArchofSeptimiusSeverus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844824"/>
            <a:ext cx="3456384" cy="2592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6" name="Picture 6" descr="D:\Temp\Мои документы\Настя\ШКОЛА 500\подготовка к урокам\МХК\КЛАССИЦИЗМ\Colonne_de_Vendôm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1556792"/>
            <a:ext cx="1512168" cy="4827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7" name="Picture 7" descr="D:\Temp\Мои документы\Настя\ШКОЛА 500\подготовка к урокам\МХК\КЛАССИЦИЗМ\Italien_Rom_Trajansaeule_sb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5656" y="1628799"/>
            <a:ext cx="1512168" cy="4656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87624" y="6093296"/>
            <a:ext cx="206563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/>
              <a:t>Колонна Траяна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6237312"/>
            <a:ext cx="261578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err="1" smtClean="0"/>
              <a:t>Вандомская</a:t>
            </a:r>
            <a:r>
              <a:rPr lang="ru-RU" sz="2000" dirty="0" smtClean="0"/>
              <a:t> колонна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АМПИР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412776"/>
            <a:ext cx="4824536" cy="49685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/>
              <a:t> обязательное наличие колонн, пилястров, лепных карнизов и др.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/>
              <a:t> мотивы, репродуцирующие античные образцы скульптуры (подобные грифонам, </a:t>
            </a:r>
          </a:p>
          <a:p>
            <a:pPr algn="ctr"/>
            <a:r>
              <a:rPr lang="ru-RU" sz="2800" dirty="0" smtClean="0"/>
              <a:t>сфинксам, львиным лапам)</a:t>
            </a:r>
            <a:endParaRPr lang="ru-RU" sz="2800" dirty="0"/>
          </a:p>
        </p:txBody>
      </p:sp>
      <p:pic>
        <p:nvPicPr>
          <p:cNvPr id="11266" name="Picture 2" descr="D:\Temp\Мои документы\Настя\ШКОЛА 500\подготовка к урокам\МХК\КЛАССИЦИЗМ\190px-Каменноостровский_мост_и_телевышка_через_Малую_Невку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404664"/>
            <a:ext cx="1783929" cy="2454941"/>
          </a:xfrm>
          <a:prstGeom prst="rect">
            <a:avLst/>
          </a:prstGeom>
          <a:noFill/>
        </p:spPr>
      </p:pic>
      <p:pic>
        <p:nvPicPr>
          <p:cNvPr id="11267" name="Picture 3" descr="D:\Temp\Мои документы\Настя\ШКОЛА 500\подготовка к урокам\МХК\КЛАССИЦИЗМ\мебель-в-стиле-ампир-e13060093868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356992"/>
            <a:ext cx="3971374" cy="2059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РУССКИЙ АМПИР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1052736"/>
            <a:ext cx="273630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ПЕТЕРБУРГСКИЙ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8104" y="1124744"/>
            <a:ext cx="2736304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МОСКОВСКИЙ</a:t>
            </a:r>
            <a:endParaRPr lang="ru-RU" sz="2400" dirty="0"/>
          </a:p>
        </p:txBody>
      </p:sp>
      <p:pic>
        <p:nvPicPr>
          <p:cNvPr id="13314" name="Picture 2" descr="D:\Temp\Мои документы\Настя\ШКОЛА 500\подготовка к урокам\МХК\КЛАССИЦИЗМ\5bb38ce23729e4685cbca96872b60e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2276872"/>
            <a:ext cx="3672408" cy="24816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92080" y="5013176"/>
            <a:ext cx="351448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И.Д.Жилярди </a:t>
            </a:r>
          </a:p>
          <a:p>
            <a:pPr algn="ctr"/>
            <a:r>
              <a:rPr lang="ru-RU" sz="2800" dirty="0" smtClean="0"/>
              <a:t>Усадьба Гагариных.  </a:t>
            </a:r>
            <a:endParaRPr lang="ru-RU" sz="2800" dirty="0"/>
          </a:p>
        </p:txBody>
      </p:sp>
      <p:pic>
        <p:nvPicPr>
          <p:cNvPr id="13315" name="Picture 3" descr="D:\Temp\Мои документы\Настя\ШКОЛА 500\подготовка к урокам\МХК\КЛАССИЦИЗМ\s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988840"/>
            <a:ext cx="3407415" cy="2581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D:\Temp\Мои документы\Настя\ШКОЛА 500\подготовка к урокам\МХК\КЛАССИЦИЗМ\20649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4221088"/>
            <a:ext cx="3384178" cy="2246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23528" y="6021288"/>
            <a:ext cx="158417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К.И.Росси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71296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Эстетика классицизма благоприятствовала </a:t>
            </a:r>
            <a:r>
              <a:rPr lang="ru-RU" sz="2800" b="1" dirty="0" smtClean="0">
                <a:solidFill>
                  <a:srgbClr val="FFFF00"/>
                </a:solidFill>
              </a:rPr>
              <a:t>масштабным градостроительным проектам </a:t>
            </a:r>
            <a:r>
              <a:rPr lang="ru-RU" sz="2800" dirty="0" smtClean="0"/>
              <a:t>и приводила к </a:t>
            </a:r>
            <a:r>
              <a:rPr lang="ru-RU" sz="2800" b="1" dirty="0" smtClean="0">
                <a:solidFill>
                  <a:srgbClr val="FFFF00"/>
                </a:solidFill>
              </a:rPr>
              <a:t>упорядочиванию городской застройки </a:t>
            </a:r>
            <a:r>
              <a:rPr lang="ru-RU" sz="2800" dirty="0" smtClean="0"/>
              <a:t>в масштабах целых городов. </a:t>
            </a:r>
          </a:p>
          <a:p>
            <a:pPr algn="ctr"/>
            <a:r>
              <a:rPr lang="ru-RU" sz="2800" dirty="0" smtClean="0"/>
              <a:t>В России практически все губернские и многие уездные города были перепланированы в соответствии с принципами классицистического рационализма.</a:t>
            </a:r>
            <a:endParaRPr lang="ru-RU" sz="2800" dirty="0"/>
          </a:p>
        </p:txBody>
      </p:sp>
      <p:pic>
        <p:nvPicPr>
          <p:cNvPr id="12290" name="Picture 2" descr="D:\Temp\Мои документы\Настя\ШКОЛА 500\подготовка к урокам\МХК\КЛАССИЦИЗМ\image346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3933056"/>
            <a:ext cx="3881282" cy="2736304"/>
          </a:xfrm>
          <a:prstGeom prst="rect">
            <a:avLst/>
          </a:prstGeom>
          <a:noFill/>
        </p:spPr>
      </p:pic>
      <p:pic>
        <p:nvPicPr>
          <p:cNvPr id="12291" name="Picture 3" descr="D:\Temp\Мои документы\Настя\ШКОЛА 500\подготовка к урокам\МХК\КЛАССИЦИЗМ\image344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861048"/>
            <a:ext cx="4392488" cy="1877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:\Temp\Мои документы\Настя\ШКОЛА 500\подготовка к урокам\МХК\КЛАССИЦИЗМ\Rossi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539552" y="260648"/>
            <a:ext cx="2232248" cy="27121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2708920"/>
            <a:ext cx="2664296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Карл Ива́нович Ро́сси</a:t>
            </a:r>
            <a:endParaRPr lang="ru-RU" sz="2400" dirty="0"/>
          </a:p>
        </p:txBody>
      </p:sp>
      <p:pic>
        <p:nvPicPr>
          <p:cNvPr id="14341" name="Picture 5" descr="D:\Temp\Мои документы\Настя\ШКОЛА 500\подготовка к урокам\МХК\КЛАССИЦИЗМ\300px-RossiStree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260648"/>
            <a:ext cx="3445483" cy="2305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3" name="Picture 7" descr="D:\Temp\Мои документы\Настя\ШКОЛА 500\подготовка к урокам\МХК\КЛАССИЦИЗМ\300px-Hermitage_from_insid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4005064"/>
            <a:ext cx="3343672" cy="2563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347864" y="3501008"/>
            <a:ext cx="174726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ДВОРЦОВАЯ ПЛОЩАДЬ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6" y="2492896"/>
            <a:ext cx="18294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УЛИЦА РОССИ</a:t>
            </a:r>
            <a:endParaRPr lang="ru-RU" sz="2000" dirty="0"/>
          </a:p>
        </p:txBody>
      </p:sp>
      <p:pic>
        <p:nvPicPr>
          <p:cNvPr id="14346" name="Picture 10" descr="D:\Temp\Мои документы\Настя\ШКОЛА 500\подготовка к урокам\МХК\КЛАССИЦИЗМ\220px-Mikeshin_catherin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1844824"/>
            <a:ext cx="2794000" cy="3721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6660232" y="5445224"/>
            <a:ext cx="189519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ПЛОЩАДЬ </a:t>
            </a:r>
          </a:p>
          <a:p>
            <a:pPr algn="ctr"/>
            <a:r>
              <a:rPr lang="ru-RU" sz="2000" dirty="0" smtClean="0"/>
              <a:t>ОСТРОВСКОГО</a:t>
            </a:r>
            <a:endParaRPr lang="ru-RU" sz="2000" dirty="0"/>
          </a:p>
        </p:txBody>
      </p:sp>
      <p:pic>
        <p:nvPicPr>
          <p:cNvPr id="14347" name="Picture 11" descr="D:\Temp\Мои документы\Настя\ШКОЛА 500\подготовка к урокам\МХК\КЛАССИЦИЗМ\320px-Senatesyno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717032"/>
            <a:ext cx="2636904" cy="1977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323528" y="5589240"/>
            <a:ext cx="194421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ЗДАНИЕ СЕНАТА И СИНОДА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Temp\Мои документы\Настя\ШКОЛА 500\подготовка к урокам\МХК\КЛАССИЦИЗМ\250px-Shukin-Zaharov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683568" y="260648"/>
            <a:ext cx="2066695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2780928"/>
            <a:ext cx="2808312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Андрея́н</a:t>
            </a:r>
            <a:r>
              <a:rPr lang="vi-VN" sz="2000" dirty="0" smtClean="0"/>
              <a:t> </a:t>
            </a:r>
            <a:r>
              <a:rPr lang="vi-VN" sz="2000" b="1" dirty="0" smtClean="0"/>
              <a:t>Дми́триевич Заха́ров</a:t>
            </a:r>
            <a:endParaRPr lang="ru-RU" sz="2000" dirty="0"/>
          </a:p>
        </p:txBody>
      </p:sp>
      <p:pic>
        <p:nvPicPr>
          <p:cNvPr id="4" name="Picture 6" descr="D:\Temp\Мои документы\Настя\ШКОЛА 500\подготовка к урокам\МХК\КЛАССИЦИЗМ\0_c91e_a9ff0e3b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1268760"/>
            <a:ext cx="2828114" cy="2265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2" name="Picture 2" descr="D:\Temp\Мои документы\Настя\ШКОЛА 500\подготовка к урокам\МХК\КЛАССИЦИЗМ\800px-Spb_06-2012_Fontanka_various_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005064"/>
            <a:ext cx="3343748" cy="216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72151" y="5877272"/>
            <a:ext cx="202472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ДОМ МИЖУЕВА</a:t>
            </a:r>
          </a:p>
          <a:p>
            <a:pPr algn="ctr"/>
            <a:r>
              <a:rPr lang="ru-RU" sz="2000" dirty="0" smtClean="0"/>
              <a:t>(Фонтанка)</a:t>
            </a:r>
            <a:endParaRPr lang="ru-RU" sz="2000" dirty="0"/>
          </a:p>
        </p:txBody>
      </p:sp>
      <p:pic>
        <p:nvPicPr>
          <p:cNvPr id="15363" name="Picture 3" descr="D:\Temp\Мои документы\Настя\ШКОЛА 500\подготовка к урокам\МХК\КЛАССИЦИЗМ\simni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476672"/>
            <a:ext cx="2953234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228184" y="332656"/>
            <a:ext cx="246631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АДМИРАЛТЕЙСТВО</a:t>
            </a:r>
            <a:endParaRPr lang="ru-RU" sz="2000" dirty="0"/>
          </a:p>
        </p:txBody>
      </p:sp>
      <p:pic>
        <p:nvPicPr>
          <p:cNvPr id="15364" name="Picture 4" descr="D:\Temp\Мои документы\Настя\ШКОЛА 500\подготовка к урокам\МХК\КЛАССИЦИЗМ\russia_300120121605_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3928" y="4077072"/>
            <a:ext cx="4854464" cy="2008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932040" y="5877272"/>
            <a:ext cx="283393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ГОРБАТЫЙ МОСТ</a:t>
            </a:r>
          </a:p>
          <a:p>
            <a:pPr algn="ctr"/>
            <a:r>
              <a:rPr lang="ru-RU" sz="2000" dirty="0" smtClean="0"/>
              <a:t>(Гатчина)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2016224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/>
              <a:t>Классицизм</a:t>
            </a:r>
            <a:r>
              <a:rPr lang="ru-RU" sz="3600" dirty="0" smtClean="0"/>
              <a:t> от лат. </a:t>
            </a:r>
            <a:r>
              <a:rPr lang="en-US" sz="4800" i="1" dirty="0" err="1" smtClean="0"/>
              <a:t>classicus</a:t>
            </a:r>
            <a:r>
              <a:rPr lang="en-US" sz="4800" dirty="0" smtClean="0"/>
              <a:t> </a:t>
            </a:r>
            <a:r>
              <a:rPr lang="en-US" sz="3600" dirty="0" smtClean="0"/>
              <a:t>— </a:t>
            </a:r>
            <a:r>
              <a:rPr lang="ru-RU" sz="3600" dirty="0" smtClean="0"/>
              <a:t>«образцовый»</a:t>
            </a:r>
          </a:p>
          <a:p>
            <a:pPr algn="ctr"/>
            <a:r>
              <a:rPr lang="ru-RU" sz="3600" dirty="0" smtClean="0"/>
              <a:t>В основе лежат идеи </a:t>
            </a:r>
            <a:r>
              <a:rPr lang="ru-RU" sz="3600" u="sng" dirty="0" smtClean="0"/>
              <a:t>рационализма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276872"/>
            <a:ext cx="8640960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Рационализм</a:t>
            </a:r>
            <a:r>
              <a:rPr lang="ru-RU" sz="3200" dirty="0" smtClean="0"/>
              <a:t> (от лат. </a:t>
            </a:r>
            <a:r>
              <a:rPr lang="ru-RU" sz="3200" i="1" dirty="0" err="1" smtClean="0"/>
              <a:t>ratio</a:t>
            </a:r>
            <a:r>
              <a:rPr lang="ru-RU" sz="3200" dirty="0" smtClean="0"/>
              <a:t> — разум) метод, согласно которому основой познания и действия людей является </a:t>
            </a:r>
            <a:r>
              <a:rPr lang="ru-RU" sz="3200" u="sng" dirty="0" smtClean="0"/>
              <a:t>разум</a:t>
            </a:r>
            <a:endParaRPr lang="ru-RU" sz="3200" dirty="0"/>
          </a:p>
        </p:txBody>
      </p:sp>
      <p:pic>
        <p:nvPicPr>
          <p:cNvPr id="5" name="Picture 2" descr="C:\Documents and Settings\User\Рабочий стол\alexandr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4005064"/>
            <a:ext cx="3366964" cy="2574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31640" y="5949280"/>
            <a:ext cx="4032448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К. Росси. Александринский театр.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Санкт- Петербург. 1832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emp\Мои документы\Настя\ШКОЛА 500\подготовка к урокам\МХК\КЛАССИЦИЗМ\250px-Voronikhin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611560" y="260648"/>
            <a:ext cx="2118429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2780928"/>
            <a:ext cx="2664296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Андре́й Ники́форович Ворони́хин</a:t>
            </a:r>
            <a:endParaRPr lang="ru-RU" sz="2000" dirty="0"/>
          </a:p>
        </p:txBody>
      </p:sp>
      <p:pic>
        <p:nvPicPr>
          <p:cNvPr id="4" name="Picture 8" descr="D:\Temp\Мои документы\Настя\ШКОЛА 500\подготовка к урокам\МХК\КЛАССИЦИЗМ\800px-Kazan_Cathedral,_St._Petersburg,_Russi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77072"/>
            <a:ext cx="8478864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31640" y="6237312"/>
            <a:ext cx="650634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СОБОР КАЗАНСКОЙ ИКОНЫ БОЖЬЕЙ МАТЕРИ</a:t>
            </a:r>
          </a:p>
        </p:txBody>
      </p:sp>
      <p:pic>
        <p:nvPicPr>
          <p:cNvPr id="16386" name="Picture 2" descr="D:\Temp\Мои документы\Настя\ШКОЛА 500\подготовка к урокам\МХК\КЛАССИЦИЗМ\275px-Gorn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332656"/>
            <a:ext cx="4203874" cy="3149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923928" y="3356992"/>
            <a:ext cx="424847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ЗДАНИЕ ГОРНОГО ИНСТИТУТА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Temp\Мои документы\Настя\ШКОЛА 500\подготовка к урокам\МХК\КЛАССИЦИЗМ\73807372_strel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60648"/>
            <a:ext cx="3971107" cy="2569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D:\Temp\Мои документы\Настя\ШКОЛА 500\подготовка к урокам\МХК\КЛАССИЦИЗМ\warszawa18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395536" y="3356992"/>
            <a:ext cx="4032448" cy="287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 descr="D:\Temp\Мои документы\Настя\ШКОЛА 500\подготовка к урокам\МХК\КЛАССИЦИЗМ\c0ed020a54ad81a71f37f67663ff57f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04664"/>
            <a:ext cx="3671043" cy="244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D:\Temp\Мои документы\Настя\ШКОЛА 500\подготовка к урокам\МХК\КЛАССИЦИЗМ\newtrip3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284984"/>
            <a:ext cx="3973586" cy="2980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932040" y="2636912"/>
            <a:ext cx="3168352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САНКТ-ПЕТЕРБУРГ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6021288"/>
            <a:ext cx="3168352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ДУБЛИН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708920"/>
            <a:ext cx="3168352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ХЕЛЬСИНКИ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6021288"/>
            <a:ext cx="3168352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ВАРШАВА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2204864"/>
            <a:ext cx="7772400" cy="23042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ЗАПИСИ В ТЕТРАДИ</a:t>
            </a:r>
          </a:p>
          <a:p>
            <a:pPr algn="ctr"/>
            <a:r>
              <a:rPr lang="ru-RU" sz="3600" dirty="0" smtClean="0"/>
              <a:t> ВЫПОЛНИТЬ ПРАКТИЧЕСКУЮ РАБОТУ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39552" y="188640"/>
          <a:ext cx="81605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:\Temp\Мои документы\Настя\ШКОЛА 500\подготовка к урокам\МХК\КЛАССИЦИЗМ\250px-Thorvaldsens_Ganymede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95936" y="5661247"/>
            <a:ext cx="1368152" cy="1039795"/>
          </a:xfrm>
          <a:prstGeom prst="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D:\Temp\Мои документы\Настя\ШКОЛА 500\подготовка к урокам\МХК\КЛАССИЦИЗМ\150px-Villa_Rotonda_front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3928" y="1052736"/>
            <a:ext cx="1371600" cy="923925"/>
          </a:xfrm>
          <a:prstGeom prst="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D:\Temp\Мои документы\Настя\ШКОЛА 500\подготовка к урокам\МХК\КЛАССИЦИЗМ\250px-Wolfgang-amadeus-mozart_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56176" y="2060848"/>
            <a:ext cx="936104" cy="1372953"/>
          </a:xfrm>
          <a:prstGeom prst="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3" name="Picture 5" descr="D:\Temp\Мои документы\Настя\ШКОЛА 500\подготовка к урокам\МХК\КЛАССИЦИЗМ\220px-Atelier_de_Nicolas_de_Largillière,_portrait_de_Voltaire,_détail_(musée_Carnavalet)_-00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56176" y="4365104"/>
            <a:ext cx="1102246" cy="1243292"/>
          </a:xfrm>
          <a:prstGeom prst="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D:\Temp\Мои документы\Настя\ШКОЛА 500\подготовка к урокам\МХК\КЛАССИЦИЗМ\225px-The_dance_to_the_music_of_time_c._164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763688" y="2060848"/>
            <a:ext cx="1547875" cy="1225401"/>
          </a:xfrm>
          <a:prstGeom prst="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5" name="Picture 7" descr="D:\Temp\Мои документы\Настя\ШКОЛА 500\подготовка к урокам\МХК\КЛАССИЦИЗМ\250px-Orangerie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63688" y="4797152"/>
            <a:ext cx="1531913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/>
              <a:t>ПРИНЦИПЫ КЛАССИЦИЗМА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00600"/>
          </a:xfrm>
        </p:spPr>
        <p:txBody>
          <a:bodyPr>
            <a:normAutofit/>
          </a:bodyPr>
          <a:lstStyle/>
          <a:p>
            <a:pPr marL="514350" indent="-514350" algn="just" eaLnBrk="1" hangingPunct="1">
              <a:buClrTx/>
              <a:buSzPct val="128000"/>
              <a:buFont typeface="+mj-lt"/>
              <a:buAutoNum type="arabicPeriod"/>
            </a:pPr>
            <a:r>
              <a:rPr lang="ru-RU" sz="2800" b="1" dirty="0" smtClean="0"/>
              <a:t>Главная тема </a:t>
            </a:r>
            <a:r>
              <a:rPr lang="ru-RU" sz="2800" dirty="0" smtClean="0"/>
              <a:t>– конфликт личных и гражданских интересов, чувства и долга. </a:t>
            </a:r>
          </a:p>
          <a:p>
            <a:pPr marL="514350" indent="-514350" algn="just" eaLnBrk="1" hangingPunct="1">
              <a:buClrTx/>
              <a:buSzPct val="128000"/>
              <a:buFont typeface="+mj-lt"/>
              <a:buAutoNum type="arabicPeriod"/>
            </a:pPr>
            <a:r>
              <a:rPr lang="ru-RU" sz="2800" b="1" dirty="0" smtClean="0"/>
              <a:t>Высшее достоинство </a:t>
            </a:r>
            <a:r>
              <a:rPr lang="ru-RU" sz="2800" dirty="0" smtClean="0"/>
              <a:t>человека – исполнение долга, служение государственной идее.</a:t>
            </a:r>
          </a:p>
          <a:p>
            <a:pPr marL="514350" indent="-514350" algn="just" eaLnBrk="1" hangingPunct="1">
              <a:buClrTx/>
              <a:buSzPct val="128000"/>
              <a:buFont typeface="+mj-lt"/>
              <a:buAutoNum type="arabicPeriod"/>
            </a:pPr>
            <a:r>
              <a:rPr lang="ru-RU" sz="2800" dirty="0" smtClean="0"/>
              <a:t>Следование </a:t>
            </a:r>
            <a:r>
              <a:rPr lang="ru-RU" sz="2800" b="1" dirty="0" smtClean="0"/>
              <a:t>античности</a:t>
            </a:r>
            <a:r>
              <a:rPr lang="ru-RU" sz="2800" dirty="0" smtClean="0"/>
              <a:t> как образцу.</a:t>
            </a:r>
          </a:p>
          <a:p>
            <a:pPr marL="514350" indent="-514350" algn="just" eaLnBrk="1" hangingPunct="1">
              <a:buClrTx/>
              <a:buSzPct val="128000"/>
              <a:buFont typeface="+mj-lt"/>
              <a:buAutoNum type="arabicPeriod"/>
            </a:pPr>
            <a:r>
              <a:rPr lang="ru-RU" sz="2800" b="1" dirty="0" smtClean="0"/>
              <a:t>Подражание </a:t>
            </a:r>
            <a:r>
              <a:rPr lang="ru-RU" sz="2800" dirty="0" smtClean="0"/>
              <a:t>“украшенной” природе. </a:t>
            </a:r>
          </a:p>
          <a:p>
            <a:pPr marL="514350" indent="-514350" algn="just" eaLnBrk="1" hangingPunct="1">
              <a:buClrTx/>
              <a:buSzPct val="128000"/>
              <a:buFont typeface="+mj-lt"/>
              <a:buAutoNum type="arabicPeriod"/>
            </a:pPr>
            <a:r>
              <a:rPr lang="ru-RU" sz="2800" b="1" dirty="0" smtClean="0"/>
              <a:t>Основа</a:t>
            </a:r>
            <a:r>
              <a:rPr lang="ru-RU" sz="2800" dirty="0" smtClean="0"/>
              <a:t> всего – </a:t>
            </a:r>
            <a:r>
              <a:rPr lang="ru-RU" sz="2800" b="1" dirty="0" smtClean="0"/>
              <a:t>разум</a:t>
            </a:r>
            <a:r>
              <a:rPr lang="ru-RU" sz="2800" dirty="0" smtClean="0"/>
              <a:t>. Прекрасно лишь то, что разумно. </a:t>
            </a:r>
          </a:p>
          <a:p>
            <a:pPr marL="514350" indent="-514350" algn="just" eaLnBrk="1" hangingPunct="1">
              <a:buClrTx/>
              <a:buSzPct val="128000"/>
              <a:buFont typeface="+mj-lt"/>
              <a:buAutoNum type="arabicPeriod"/>
            </a:pPr>
            <a:r>
              <a:rPr lang="ru-RU" sz="2800" dirty="0" smtClean="0"/>
              <a:t>Главная категория – </a:t>
            </a:r>
            <a:r>
              <a:rPr lang="ru-RU" sz="2800" b="1" dirty="0" smtClean="0"/>
              <a:t>красота</a:t>
            </a:r>
            <a:r>
              <a:rPr lang="ru-RU" sz="2800" dirty="0" smtClean="0"/>
              <a:t>. </a:t>
            </a:r>
            <a:endParaRPr lang="ru-RU" sz="2400" dirty="0" smtClean="0"/>
          </a:p>
          <a:p>
            <a:pPr marL="514350" indent="-514350" algn="just" eaLnBrk="1" hangingPunct="1">
              <a:buClrTx/>
              <a:buSzPct val="128000"/>
              <a:buFont typeface="+mj-lt"/>
              <a:buAutoNum type="arabicPeriod"/>
            </a:pPr>
            <a:r>
              <a:rPr lang="ru-RU" sz="2800" dirty="0" smtClean="0"/>
              <a:t>Главная </a:t>
            </a:r>
            <a:r>
              <a:rPr lang="ru-RU" sz="2800" b="1" dirty="0" smtClean="0"/>
              <a:t>задача</a:t>
            </a:r>
            <a:r>
              <a:rPr lang="ru-RU" sz="2800" dirty="0" smtClean="0"/>
              <a:t> – </a:t>
            </a:r>
            <a:r>
              <a:rPr lang="ru-RU" sz="2800" b="1" dirty="0" smtClean="0"/>
              <a:t>укрепление</a:t>
            </a:r>
            <a:r>
              <a:rPr lang="ru-RU" sz="2800" dirty="0" smtClean="0"/>
              <a:t> абсолютной </a:t>
            </a:r>
            <a:r>
              <a:rPr lang="ru-RU" sz="2800" b="1" dirty="0" smtClean="0"/>
              <a:t>монархии</a:t>
            </a:r>
            <a:r>
              <a:rPr lang="ru-RU" sz="2800" dirty="0" smtClean="0"/>
              <a:t>, монарх – воплощение разумного.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77281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КЛАССИЦИЗМ В ЖИВОПИСИ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возник </a:t>
            </a:r>
            <a:r>
              <a:rPr lang="ru-RU" sz="2800" b="1" dirty="0">
                <a:solidFill>
                  <a:srgbClr val="0070C0"/>
                </a:solidFill>
                <a:latin typeface="Georgia" pitchFamily="18" charset="0"/>
              </a:rPr>
              <a:t>в </a:t>
            </a:r>
            <a:r>
              <a:rPr lang="en-US" sz="2800" b="1" dirty="0">
                <a:solidFill>
                  <a:srgbClr val="0070C0"/>
                </a:solidFill>
                <a:latin typeface="Georgia" pitchFamily="18" charset="0"/>
              </a:rPr>
              <a:t>XVII </a:t>
            </a:r>
            <a:r>
              <a:rPr lang="ru-RU" sz="2800" b="1" dirty="0">
                <a:solidFill>
                  <a:srgbClr val="0070C0"/>
                </a:solidFill>
                <a:latin typeface="Georgia" pitchFamily="18" charset="0"/>
              </a:rPr>
              <a:t>веке, как оппозиция стилю барокко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844824"/>
            <a:ext cx="4608511" cy="453072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latin typeface="Georgia" pitchFamily="18" charset="0"/>
              </a:rPr>
              <a:t>Следование образцовой классике античности;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latin typeface="Georgia" pitchFamily="18" charset="0"/>
              </a:rPr>
              <a:t>Стремление к изображению мира, основанного на высших, незыблемых законах разума;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latin typeface="Georgia" pitchFamily="18" charset="0"/>
              </a:rPr>
              <a:t>Идеализация сущности природы и человека;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latin typeface="Georgia" pitchFamily="18" charset="0"/>
              </a:rPr>
              <a:t>Строгая уравновешенность, четкость, пластичность форм.</a:t>
            </a:r>
          </a:p>
        </p:txBody>
      </p:sp>
      <p:pic>
        <p:nvPicPr>
          <p:cNvPr id="10247" name="Picture 7" descr="08031117432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2132856"/>
            <a:ext cx="3960284" cy="2896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4048" y="5013176"/>
            <a:ext cx="3672408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Клод </a:t>
            </a:r>
            <a:r>
              <a:rPr lang="ru-RU" sz="2000" dirty="0" err="1" smtClean="0"/>
              <a:t>Лоррен</a:t>
            </a:r>
            <a:r>
              <a:rPr lang="ru-RU" sz="2000" dirty="0" smtClean="0"/>
              <a:t>, 1648</a:t>
            </a:r>
          </a:p>
          <a:p>
            <a:pPr algn="ctr"/>
            <a:r>
              <a:rPr lang="ru-RU" sz="2000" i="1" dirty="0" smtClean="0"/>
              <a:t>Отплытие царицы Савской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7" name="AutoShape 25"/>
          <p:cNvSpPr>
            <a:spLocks noChangeArrowheads="1"/>
          </p:cNvSpPr>
          <p:nvPr/>
        </p:nvSpPr>
        <p:spPr bwMode="auto">
          <a:xfrm>
            <a:off x="4572000" y="1844675"/>
            <a:ext cx="3960813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latin typeface="Georgia" pitchFamily="18" charset="0"/>
              </a:rPr>
              <a:t>произведения</a:t>
            </a:r>
          </a:p>
        </p:txBody>
      </p:sp>
      <p:sp>
        <p:nvSpPr>
          <p:cNvPr id="28698" name="AutoShape 26"/>
          <p:cNvSpPr>
            <a:spLocks noChangeArrowheads="1"/>
          </p:cNvSpPr>
          <p:nvPr/>
        </p:nvSpPr>
        <p:spPr bwMode="auto">
          <a:xfrm>
            <a:off x="4643438" y="2565400"/>
            <a:ext cx="3816350" cy="107962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/>
              <a:t>«</a:t>
            </a:r>
            <a:r>
              <a:rPr lang="ru-RU" sz="2000" b="1" dirty="0" smtClean="0"/>
              <a:t>Аркадские </a:t>
            </a:r>
            <a:r>
              <a:rPr lang="ru-RU" sz="2000" b="1" dirty="0"/>
              <a:t>пастухи»,</a:t>
            </a:r>
          </a:p>
          <a:p>
            <a:pPr algn="ctr"/>
            <a:r>
              <a:rPr lang="ru-RU" sz="2000" b="1" dirty="0"/>
              <a:t>«Пейзаж с </a:t>
            </a:r>
            <a:r>
              <a:rPr lang="ru-RU" sz="2000" b="1" dirty="0" err="1"/>
              <a:t>Полифемом</a:t>
            </a:r>
            <a:r>
              <a:rPr lang="ru-RU" sz="2000" b="1" dirty="0"/>
              <a:t>» и др.</a:t>
            </a:r>
          </a:p>
        </p:txBody>
      </p:sp>
      <p:sp>
        <p:nvSpPr>
          <p:cNvPr id="28700" name="AutoShape 28"/>
          <p:cNvSpPr>
            <a:spLocks noChangeArrowheads="1"/>
          </p:cNvSpPr>
          <p:nvPr/>
        </p:nvSpPr>
        <p:spPr bwMode="auto">
          <a:xfrm>
            <a:off x="4643438" y="4005064"/>
            <a:ext cx="3816350" cy="10590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/>
              <a:t>Серия «Времена суток» и др.</a:t>
            </a:r>
          </a:p>
        </p:txBody>
      </p:sp>
      <p:sp>
        <p:nvSpPr>
          <p:cNvPr id="28701" name="AutoShape 29"/>
          <p:cNvSpPr>
            <a:spLocks noChangeArrowheads="1"/>
          </p:cNvSpPr>
          <p:nvPr/>
        </p:nvSpPr>
        <p:spPr bwMode="auto">
          <a:xfrm>
            <a:off x="4643438" y="5445224"/>
            <a:ext cx="3816350" cy="11302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/>
              <a:t>Серия «История Александра</a:t>
            </a:r>
          </a:p>
          <a:p>
            <a:pPr algn="ctr"/>
            <a:r>
              <a:rPr lang="ru-RU" sz="2000" b="1"/>
              <a:t>Македонского» и др.</a:t>
            </a:r>
          </a:p>
        </p:txBody>
      </p:sp>
      <p:sp>
        <p:nvSpPr>
          <p:cNvPr id="28702" name="AutoShape 30"/>
          <p:cNvSpPr>
            <a:spLocks noChangeArrowheads="1"/>
          </p:cNvSpPr>
          <p:nvPr/>
        </p:nvSpPr>
        <p:spPr bwMode="auto">
          <a:xfrm>
            <a:off x="468313" y="1844675"/>
            <a:ext cx="3959225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>
                <a:latin typeface="Georgia" pitchFamily="18" charset="0"/>
              </a:rPr>
              <a:t>художники</a:t>
            </a:r>
          </a:p>
        </p:txBody>
      </p:sp>
      <p:sp>
        <p:nvSpPr>
          <p:cNvPr id="28707" name="AutoShape 35"/>
          <p:cNvSpPr>
            <a:spLocks noChangeArrowheads="1"/>
          </p:cNvSpPr>
          <p:nvPr/>
        </p:nvSpPr>
        <p:spPr bwMode="auto">
          <a:xfrm>
            <a:off x="755650" y="2347590"/>
            <a:ext cx="3671888" cy="1441773"/>
          </a:xfrm>
          <a:prstGeom prst="rightArrow">
            <a:avLst>
              <a:gd name="adj1" fmla="val 50000"/>
              <a:gd name="adj2" fmla="val 7077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/>
              <a:t>Николай Пуссен</a:t>
            </a:r>
          </a:p>
          <a:p>
            <a:pPr algn="ctr"/>
            <a:r>
              <a:rPr lang="ru-RU" sz="2400" b="1"/>
              <a:t>(1594-1665)</a:t>
            </a:r>
          </a:p>
        </p:txBody>
      </p:sp>
      <p:sp>
        <p:nvSpPr>
          <p:cNvPr id="28708" name="AutoShape 36"/>
          <p:cNvSpPr>
            <a:spLocks noChangeArrowheads="1"/>
          </p:cNvSpPr>
          <p:nvPr/>
        </p:nvSpPr>
        <p:spPr bwMode="auto">
          <a:xfrm>
            <a:off x="827584" y="3861048"/>
            <a:ext cx="3671887" cy="1513781"/>
          </a:xfrm>
          <a:prstGeom prst="rightArrow">
            <a:avLst>
              <a:gd name="adj1" fmla="val 50000"/>
              <a:gd name="adj2" fmla="val 7077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/>
              <a:t>Клод </a:t>
            </a:r>
            <a:r>
              <a:rPr lang="ru-RU" sz="2400" b="1" dirty="0" err="1" smtClean="0"/>
              <a:t>Лоррен</a:t>
            </a:r>
            <a:endParaRPr lang="ru-RU" sz="2400" b="1" dirty="0"/>
          </a:p>
          <a:p>
            <a:pPr algn="ctr"/>
            <a:r>
              <a:rPr lang="ru-RU" sz="2400" b="1" dirty="0"/>
              <a:t>(1600-1682)</a:t>
            </a:r>
          </a:p>
        </p:txBody>
      </p:sp>
      <p:sp>
        <p:nvSpPr>
          <p:cNvPr id="28709" name="AutoShape 37"/>
          <p:cNvSpPr>
            <a:spLocks noChangeArrowheads="1"/>
          </p:cNvSpPr>
          <p:nvPr/>
        </p:nvSpPr>
        <p:spPr bwMode="auto">
          <a:xfrm>
            <a:off x="755576" y="5417992"/>
            <a:ext cx="3673475" cy="1440008"/>
          </a:xfrm>
          <a:prstGeom prst="rightArrow">
            <a:avLst>
              <a:gd name="adj1" fmla="val 50000"/>
              <a:gd name="adj2" fmla="val 70895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/>
              <a:t>Шарль </a:t>
            </a:r>
            <a:r>
              <a:rPr lang="ru-RU" sz="2400" b="1" dirty="0" err="1"/>
              <a:t>Лебрен</a:t>
            </a:r>
            <a:endParaRPr lang="ru-RU" sz="2400" b="1" dirty="0"/>
          </a:p>
          <a:p>
            <a:pPr algn="ctr"/>
            <a:r>
              <a:rPr lang="ru-RU" sz="2400" b="1" dirty="0"/>
              <a:t>(1619-1690)</a:t>
            </a:r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 flipH="1" flipV="1">
            <a:off x="250825" y="623728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4" name="Line 42"/>
          <p:cNvSpPr>
            <a:spLocks noChangeShapeType="1"/>
          </p:cNvSpPr>
          <p:nvPr/>
        </p:nvSpPr>
        <p:spPr bwMode="auto">
          <a:xfrm flipH="1">
            <a:off x="250825" y="46529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 flipH="1">
            <a:off x="251520" y="3212976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19" name="Line 47"/>
          <p:cNvSpPr>
            <a:spLocks noChangeShapeType="1"/>
          </p:cNvSpPr>
          <p:nvPr/>
        </p:nvSpPr>
        <p:spPr bwMode="auto">
          <a:xfrm flipV="1">
            <a:off x="250825" y="765175"/>
            <a:ext cx="0" cy="547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0" name="Line 48"/>
          <p:cNvSpPr>
            <a:spLocks noChangeShapeType="1"/>
          </p:cNvSpPr>
          <p:nvPr/>
        </p:nvSpPr>
        <p:spPr bwMode="auto">
          <a:xfrm>
            <a:off x="250825" y="765175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1" name="Line 49"/>
          <p:cNvSpPr>
            <a:spLocks noChangeShapeType="1"/>
          </p:cNvSpPr>
          <p:nvPr/>
        </p:nvSpPr>
        <p:spPr bwMode="auto">
          <a:xfrm flipV="1">
            <a:off x="8459788" y="61658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2" name="Line 50"/>
          <p:cNvSpPr>
            <a:spLocks noChangeShapeType="1"/>
          </p:cNvSpPr>
          <p:nvPr/>
        </p:nvSpPr>
        <p:spPr bwMode="auto">
          <a:xfrm>
            <a:off x="8459788" y="45815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3" name="Line 51"/>
          <p:cNvSpPr>
            <a:spLocks noChangeShapeType="1"/>
          </p:cNvSpPr>
          <p:nvPr/>
        </p:nvSpPr>
        <p:spPr bwMode="auto">
          <a:xfrm>
            <a:off x="8459788" y="29241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5" name="Line 53"/>
          <p:cNvSpPr>
            <a:spLocks noChangeShapeType="1"/>
          </p:cNvSpPr>
          <p:nvPr/>
        </p:nvSpPr>
        <p:spPr bwMode="auto">
          <a:xfrm flipV="1">
            <a:off x="8964613" y="765175"/>
            <a:ext cx="0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726" name="Line 54"/>
          <p:cNvSpPr>
            <a:spLocks noChangeShapeType="1"/>
          </p:cNvSpPr>
          <p:nvPr/>
        </p:nvSpPr>
        <p:spPr bwMode="auto">
          <a:xfrm flipH="1">
            <a:off x="7812088" y="6921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91680" y="260648"/>
            <a:ext cx="6048672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ФРАНЦУЗСКИЙ КЛАССИЦИЗМ</a:t>
            </a:r>
            <a:endParaRPr lang="ru-RU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7" grpId="0" animBg="1"/>
      <p:bldP spid="28698" grpId="0" animBg="1"/>
      <p:bldP spid="28700" grpId="0" animBg="1"/>
      <p:bldP spid="28701" grpId="0" animBg="1"/>
      <p:bldP spid="28702" grpId="0" animBg="1"/>
      <p:bldP spid="28707" grpId="0" animBg="1"/>
      <p:bldP spid="28708" grpId="0" animBg="1"/>
      <p:bldP spid="28709" grpId="0" animBg="1"/>
      <p:bldP spid="28713" grpId="0" animBg="1"/>
      <p:bldP spid="28714" grpId="0" animBg="1"/>
      <p:bldP spid="28718" grpId="0" animBg="1"/>
      <p:bldP spid="28719" grpId="0" animBg="1"/>
      <p:bldP spid="28720" grpId="0" animBg="1"/>
      <p:bldP spid="28721" grpId="0" animBg="1"/>
      <p:bldP spid="28722" grpId="0" animBg="1"/>
      <p:bldP spid="28723" grpId="0" animBg="1"/>
      <p:bldP spid="28725" grpId="0" animBg="1"/>
      <p:bldP spid="287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79512" y="188641"/>
            <a:ext cx="8748464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23900" marR="0" lvl="0" indent="-723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Французские художники классицисты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4653136"/>
            <a:ext cx="368267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/>
              <a:t>Клод </a:t>
            </a:r>
            <a:r>
              <a:rPr lang="ru-RU" sz="2800" dirty="0" err="1" smtClean="0"/>
              <a:t>Лоррен</a:t>
            </a:r>
            <a:r>
              <a:rPr lang="ru-RU" sz="2800" dirty="0" smtClean="0"/>
              <a:t>. Пейзаж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1124744"/>
            <a:ext cx="4392488" cy="54726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«СХЕМЫ» ЖИВОПИСИ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800" b="1" i="1" dirty="0" smtClean="0"/>
              <a:t>кулисное построение пространства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 система трех планов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i="1" dirty="0" smtClean="0"/>
              <a:t> смена цветовых планов в картине: </a:t>
            </a:r>
            <a:r>
              <a:rPr lang="ru-RU" sz="2400" dirty="0" smtClean="0"/>
              <a:t>теплые коричневые тона первого плана, зеленые среднего и голубые, синие третьего, дальнего плана</a:t>
            </a:r>
            <a:endParaRPr lang="ru-RU" sz="2400" dirty="0"/>
          </a:p>
        </p:txBody>
      </p:sp>
      <p:pic>
        <p:nvPicPr>
          <p:cNvPr id="11" name="Picture 2" descr="D:\Temp\Мои документы\Настя\ШКОЛА 500\подготовка к урокам\МХК\КЛАССИЦИЗМ\Lorren_1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4499992" y="1196752"/>
            <a:ext cx="4445942" cy="320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024"/>
                <a:gridCol w="4355976"/>
              </a:tblGrid>
              <a:tr h="459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Н. ПУССЕН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К. ЛОРРЕН</a:t>
                      </a:r>
                      <a:endParaRPr lang="ru-RU" sz="2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latin typeface="Georgia" pitchFamily="18" charset="0"/>
                        </a:rPr>
                        <a:t>Античный мир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Georgia" pitchFamily="18" charset="0"/>
                        </a:rPr>
                        <a:t>Пейзаж</a:t>
                      </a:r>
                      <a:endParaRPr lang="ru-RU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5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latin typeface="Georgia" pitchFamily="18" charset="0"/>
                        </a:rPr>
                        <a:t>Чувство линии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Georgia" pitchFamily="18" charset="0"/>
                        </a:rPr>
                        <a:t>Показ изменения солнечного освещения в течении суток</a:t>
                      </a:r>
                      <a:endParaRPr lang="ru-RU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latin typeface="Georgia" pitchFamily="18" charset="0"/>
                        </a:rPr>
                        <a:t>Тщательная проработка линий и контуров деталей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latin typeface="Georgia" pitchFamily="18" charset="0"/>
                        </a:rPr>
                        <a:t>Своеобразное композиционное решение за счет изображения сбоку деревьев, зданий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594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Georgia" pitchFamily="18" charset="0"/>
                        </a:rPr>
                        <a:t>Размышление о месте человека в мире</a:t>
                      </a:r>
                      <a:endParaRPr lang="ru-RU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Georgia" pitchFamily="18" charset="0"/>
                        </a:rPr>
                        <a:t>Постепенный уход от теплых тонов к холодным далям</a:t>
                      </a:r>
                      <a:endParaRPr lang="ru-RU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875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err="1" smtClean="0">
                          <a:latin typeface="Georgia" pitchFamily="18" charset="0"/>
                        </a:rPr>
                        <a:t>Пантеистичность</a:t>
                      </a:r>
                      <a:r>
                        <a:rPr lang="ru-RU" sz="2300" dirty="0" smtClean="0">
                          <a:latin typeface="Georgia" pitchFamily="18" charset="0"/>
                        </a:rPr>
                        <a:t> пейзажей , поиски гармонии человека и природы</a:t>
                      </a:r>
                      <a:endParaRPr lang="ru-RU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Georgia" pitchFamily="18" charset="0"/>
                        </a:rPr>
                        <a:t>Изогнутый контур берега или моря</a:t>
                      </a:r>
                      <a:endParaRPr lang="ru-RU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157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Georgia" pitchFamily="18" charset="0"/>
                        </a:rPr>
                        <a:t>Использование больших локальных  цветовых пятен (желтого, красного, синего) для создания сильных эффектов</a:t>
                      </a:r>
                      <a:endParaRPr lang="ru-RU" sz="2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335</TotalTime>
  <Words>635</Words>
  <Application>Microsoft Office PowerPoint</Application>
  <PresentationFormat>Экран (4:3)</PresentationFormat>
  <Paragraphs>176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Справедливость</vt:lpstr>
      <vt:lpstr>КЛАССИЦИЗМ</vt:lpstr>
      <vt:lpstr>КЛАССИЦИЗМ</vt:lpstr>
      <vt:lpstr>Слайд 3</vt:lpstr>
      <vt:lpstr>Слайд 4</vt:lpstr>
      <vt:lpstr>ПРИНЦИПЫ КЛАССИЦИЗМА</vt:lpstr>
      <vt:lpstr>КЛАССИЦИЗМ В ЖИВОПИСИ возник в XVII веке, как оппозиция стилю барокко </vt:lpstr>
      <vt:lpstr>Слайд 7</vt:lpstr>
      <vt:lpstr>Слайд 8</vt:lpstr>
      <vt:lpstr>Слайд 9</vt:lpstr>
      <vt:lpstr>Н.Пуссен</vt:lpstr>
      <vt:lpstr>Слайд 11</vt:lpstr>
      <vt:lpstr>Клод Лоррен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КЛАССИЦИЗМ В АРХИТЕКТУРЕ</vt:lpstr>
      <vt:lpstr>Слайд 21</vt:lpstr>
      <vt:lpstr>Слайд 22</vt:lpstr>
      <vt:lpstr>Слайд 23</vt:lpstr>
      <vt:lpstr>Архитекторы наполеоновской Франции черпали вдохновение в величественных образах воинской славы, оставленных имперским Римом</vt:lpstr>
      <vt:lpstr>АМПИР</vt:lpstr>
      <vt:lpstr>РУССКИЙ АМПИР</vt:lpstr>
      <vt:lpstr>Слайд 27</vt:lpstr>
      <vt:lpstr>Слайд 28</vt:lpstr>
      <vt:lpstr>Слайд 29</vt:lpstr>
      <vt:lpstr>Слайд 30</vt:lpstr>
      <vt:lpstr>Слайд 31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КЛАССИЦИЗМ</dc:title>
  <cp:lastModifiedBy>Home</cp:lastModifiedBy>
  <cp:revision>40</cp:revision>
  <dcterms:modified xsi:type="dcterms:W3CDTF">2013-01-13T21:04:24Z</dcterms:modified>
</cp:coreProperties>
</file>