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640960" cy="1625599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vi-V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Городе́цький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Архітектурна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endParaRPr lang="uk-UA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я папка\School\Презентации\Vladyslav_Horodećk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960440" cy="5400600"/>
          </a:xfrm>
          <a:prstGeom prst="rect">
            <a:avLst/>
          </a:prstGeom>
          <a:noFill/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extBox 2"/>
          <p:cNvSpPr txBox="1"/>
          <p:nvPr/>
        </p:nvSpPr>
        <p:spPr>
          <a:xfrm rot="11791608" flipV="1">
            <a:off x="4786617" y="5817984"/>
            <a:ext cx="4387605" cy="4247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травня 1863 -  3 січня 1930</a:t>
            </a:r>
            <a:endParaRPr lang="uk-UA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4752528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  </a:t>
            </a:r>
            <a:r>
              <a:rPr lang="ru-RU" sz="3200" dirty="0" err="1" smtClean="0"/>
              <a:t>Нащадок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старовинного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польського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шляхетського</a:t>
            </a:r>
            <a:r>
              <a:rPr lang="ru-RU" sz="3200" dirty="0" smtClean="0"/>
              <a:t> </a:t>
            </a:r>
            <a:r>
              <a:rPr lang="ru-RU" sz="3200" dirty="0" smtClean="0"/>
              <a:t>роду, </a:t>
            </a:r>
            <a:r>
              <a:rPr lang="ru-RU" sz="3200" dirty="0" err="1" smtClean="0"/>
              <a:t>ки</a:t>
            </a:r>
            <a:r>
              <a:rPr lang="uk-UA" sz="3200" dirty="0" err="1" smtClean="0"/>
              <a:t>ївський</a:t>
            </a:r>
            <a:r>
              <a:rPr lang="uk-UA" sz="3200" dirty="0" smtClean="0"/>
              <a:t> </a:t>
            </a:r>
            <a:r>
              <a:rPr lang="ru-RU" sz="3200" dirty="0" err="1" smtClean="0"/>
              <a:t>архітектор</a:t>
            </a:r>
            <a:r>
              <a:rPr lang="ru-RU" sz="3200" dirty="0" smtClean="0"/>
              <a:t>, </a:t>
            </a:r>
            <a:r>
              <a:rPr lang="ru-RU" sz="3200" dirty="0" err="1" smtClean="0"/>
              <a:t>підприємець</a:t>
            </a:r>
            <a:r>
              <a:rPr lang="ru-RU" sz="3200" dirty="0" smtClean="0"/>
              <a:t>, меценат.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   Автор </a:t>
            </a:r>
            <a:r>
              <a:rPr lang="ru-RU" sz="3200" dirty="0" err="1" smtClean="0"/>
              <a:t>будинку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химерами та Собору святого </a:t>
            </a:r>
            <a:r>
              <a:rPr lang="ru-RU" sz="3200" dirty="0" err="1" smtClean="0"/>
              <a:t>Миколая</a:t>
            </a:r>
            <a:r>
              <a:rPr lang="ru-RU" sz="3200" dirty="0" smtClean="0"/>
              <a:t> в </a:t>
            </a:r>
            <a:r>
              <a:rPr lang="ru-RU" sz="3200" dirty="0" err="1" smtClean="0"/>
              <a:t>Києві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   В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спорудив</a:t>
            </a:r>
            <a:r>
              <a:rPr lang="ru-RU" sz="3200" dirty="0" smtClean="0"/>
              <a:t> </a:t>
            </a:r>
            <a:r>
              <a:rPr lang="ru-RU" sz="3200" dirty="0" err="1" smtClean="0"/>
              <a:t>понад</a:t>
            </a:r>
            <a:r>
              <a:rPr lang="ru-RU" sz="3200" dirty="0" smtClean="0"/>
              <a:t> 30 </a:t>
            </a:r>
            <a:r>
              <a:rPr lang="ru-RU" sz="3200" dirty="0" err="1" smtClean="0"/>
              <a:t>будівель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pPr>
              <a:lnSpc>
                <a:spcPct val="90000"/>
              </a:lnSpc>
            </a:pP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568952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 художній музей України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   </a:t>
            </a:r>
            <a:r>
              <a:rPr lang="ru-RU" sz="2800" dirty="0" err="1" smtClean="0"/>
              <a:t>Знаходиться</a:t>
            </a:r>
            <a:r>
              <a:rPr lang="ru-RU" sz="2800" dirty="0" smtClean="0"/>
              <a:t> по </a:t>
            </a:r>
            <a:r>
              <a:rPr lang="ru-RU" sz="2800" dirty="0" err="1" smtClean="0"/>
              <a:t>вулиці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Грушевського</a:t>
            </a:r>
            <a:r>
              <a:rPr lang="ru-RU" sz="2800" dirty="0" smtClean="0"/>
              <a:t>, 6, </a:t>
            </a:r>
            <a:r>
              <a:rPr lang="ru-RU" sz="2800" dirty="0" err="1" smtClean="0"/>
              <a:t>зведено</a:t>
            </a:r>
            <a:r>
              <a:rPr lang="ru-RU" sz="2800" dirty="0" smtClean="0"/>
              <a:t> у 1897—1899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застосуванням</a:t>
            </a:r>
            <a:r>
              <a:rPr lang="ru-RU" sz="2800" dirty="0" smtClean="0"/>
              <a:t> у центральному </a:t>
            </a:r>
            <a:r>
              <a:rPr lang="ru-RU" sz="2800" dirty="0" err="1" smtClean="0"/>
              <a:t>порталі</a:t>
            </a:r>
            <a:r>
              <a:rPr lang="ru-RU" sz="2800" dirty="0" smtClean="0"/>
              <a:t> колон </a:t>
            </a:r>
            <a:r>
              <a:rPr lang="ru-RU" sz="2800" dirty="0" err="1" smtClean="0"/>
              <a:t>класичного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давньогрецького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доричного</a:t>
            </a:r>
            <a:r>
              <a:rPr lang="ru-RU" sz="2800" dirty="0" smtClean="0"/>
              <a:t> ордеру, а </a:t>
            </a:r>
            <a:r>
              <a:rPr lang="ru-RU" sz="2800" dirty="0" err="1" smtClean="0"/>
              <a:t>горельєф</a:t>
            </a:r>
            <a:r>
              <a:rPr lang="ru-RU" sz="2800" dirty="0" smtClean="0"/>
              <a:t> у </a:t>
            </a:r>
            <a:r>
              <a:rPr lang="ru-RU" sz="2800" dirty="0" err="1" smtClean="0"/>
              <a:t>фронтоні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зображує</a:t>
            </a:r>
            <a:r>
              <a:rPr lang="ru-RU" sz="2800" dirty="0" smtClean="0"/>
              <a:t> </a:t>
            </a:r>
            <a:r>
              <a:rPr lang="ru-RU" sz="2800" dirty="0" err="1" smtClean="0"/>
              <a:t>алегорію</a:t>
            </a:r>
            <a:r>
              <a:rPr lang="ru-RU" sz="2800" dirty="0" smtClean="0"/>
              <a:t> торжества </a:t>
            </a:r>
            <a:r>
              <a:rPr lang="ru-RU" sz="2800" dirty="0" err="1" smtClean="0"/>
              <a:t>мистецтв</a:t>
            </a:r>
            <a:r>
              <a:rPr lang="ru-RU" sz="2800" dirty="0" smtClean="0"/>
              <a:t>. Пара </a:t>
            </a:r>
            <a:r>
              <a:rPr lang="ru-RU" sz="2800" dirty="0" err="1" smtClean="0"/>
              <a:t>величних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левів</a:t>
            </a:r>
            <a:r>
              <a:rPr lang="ru-RU" sz="2800" dirty="0" smtClean="0"/>
              <a:t> </a:t>
            </a:r>
            <a:r>
              <a:rPr lang="ru-RU" sz="2800" dirty="0" err="1" smtClean="0"/>
              <a:t>стережуть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храм прекрасного. </a:t>
            </a: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 </a:t>
            </a:r>
            <a:r>
              <a:rPr lang="ru-RU" sz="2800" dirty="0" smtClean="0"/>
              <a:t>  Храм </a:t>
            </a:r>
            <a:r>
              <a:rPr lang="ru-RU" sz="2800" dirty="0" err="1" smtClean="0"/>
              <a:t>виконано</a:t>
            </a:r>
            <a:r>
              <a:rPr lang="ru-RU" sz="2800" dirty="0" smtClean="0"/>
              <a:t> у </a:t>
            </a:r>
            <a:r>
              <a:rPr lang="ru-RU" sz="2800" dirty="0" err="1" smtClean="0"/>
              <a:t>досить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класичній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манері</a:t>
            </a:r>
            <a:r>
              <a:rPr lang="ru-RU" sz="2800" dirty="0" smtClean="0"/>
              <a:t>, </a:t>
            </a:r>
            <a:r>
              <a:rPr lang="ru-RU" sz="2800" dirty="0" err="1" smtClean="0"/>
              <a:t>якби</a:t>
            </a:r>
            <a:r>
              <a:rPr lang="ru-RU" sz="2800" dirty="0" smtClean="0"/>
              <a:t> не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зведено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бетону. Справа в тому,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Городецький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власником</a:t>
            </a:r>
            <a:r>
              <a:rPr lang="ru-RU" sz="2800" dirty="0" smtClean="0"/>
              <a:t> цементного заводу «Тон»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Києвом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«</a:t>
            </a:r>
            <a:r>
              <a:rPr lang="ru-RU" sz="2800" dirty="0" err="1" smtClean="0"/>
              <a:t>задля</a:t>
            </a:r>
            <a:r>
              <a:rPr lang="ru-RU" sz="2800" dirty="0" smtClean="0"/>
              <a:t> </a:t>
            </a:r>
            <a:r>
              <a:rPr lang="ru-RU" sz="2800" dirty="0" err="1" smtClean="0"/>
              <a:t>реклами</a:t>
            </a:r>
            <a:r>
              <a:rPr lang="ru-RU" sz="2800" dirty="0" smtClean="0"/>
              <a:t>» </a:t>
            </a:r>
            <a:r>
              <a:rPr lang="ru-RU" sz="2800" dirty="0" err="1" smtClean="0"/>
              <a:t>зводив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замовлень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винятково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бетону. </a:t>
            </a:r>
            <a:endParaRPr lang="uk-UA" sz="2800" dirty="0"/>
          </a:p>
        </p:txBody>
      </p:sp>
      <p:pic>
        <p:nvPicPr>
          <p:cNvPr id="2050" name="Picture 2" descr="D:\Моя папка\School\Презентации\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20000" cy="5715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80920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Святого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Миколая</a:t>
            </a:r>
          </a:p>
          <a:p>
            <a:pPr algn="ctr">
              <a:lnSpc>
                <a:spcPct val="90000"/>
              </a:lnSpc>
            </a:pP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uk-UA" sz="2800" dirty="0" smtClean="0"/>
              <a:t>Знаходиться по </a:t>
            </a:r>
            <a:r>
              <a:rPr lang="uk-UA" sz="2800" dirty="0" smtClean="0"/>
              <a:t>вулиці Великій Васильківській, 75, збудовано у рафінованих формах готики — з двома шпилястими вежами, традиційними для стилю круглими вікнами — «трояндою», з насиченим ліпним декором. </a:t>
            </a:r>
            <a:endParaRPr lang="uk-UA" sz="2800" dirty="0" smtClean="0"/>
          </a:p>
          <a:p>
            <a:pPr>
              <a:lnSpc>
                <a:spcPct val="90000"/>
              </a:lnSpc>
            </a:pP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Щодо </a:t>
            </a:r>
            <a:r>
              <a:rPr lang="uk-UA" sz="2800" dirty="0" smtClean="0"/>
              <a:t>костелу, можна зауважити, що у різних джерелах повідомляється про двох різних архітекторів храму. В одних джерелах стверджують про те, що храм зводив саме Городецький, в інших — що його архітектором був </a:t>
            </a:r>
            <a:r>
              <a:rPr lang="uk-UA" sz="2800" dirty="0" err="1" smtClean="0"/>
              <a:t>Валовський</a:t>
            </a:r>
            <a:r>
              <a:rPr lang="uk-UA" sz="2800" dirty="0" smtClean="0"/>
              <a:t>, а Городецький лише керував власне будівництвом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3075" name="Picture 3" descr="D:\Моя папка\School\Презентации\450px-St._Nicholas_Cathedral,_Kiev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714875" cy="6286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 з химерами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 </a:t>
            </a:r>
            <a:r>
              <a:rPr lang="uk-UA" sz="2800" dirty="0" smtClean="0"/>
              <a:t>  Розташований </a:t>
            </a:r>
            <a:r>
              <a:rPr lang="uk-UA" sz="2800" dirty="0" smtClean="0"/>
              <a:t>по вулиці Банковій, </a:t>
            </a:r>
            <a:r>
              <a:rPr lang="uk-UA" sz="2800" dirty="0" smtClean="0"/>
              <a:t>10, цегляна </a:t>
            </a:r>
            <a:r>
              <a:rPr lang="uk-UA" sz="2800" dirty="0" smtClean="0"/>
              <a:t>споруда з прикрасами на міфологічні та мисливські сюжети, є головною архітектурною спорудою раннього декоративного стилю модерн міста </a:t>
            </a:r>
            <a:r>
              <a:rPr lang="uk-UA" sz="2800" dirty="0" smtClean="0"/>
              <a:t>Києва. Свою </a:t>
            </a:r>
            <a:r>
              <a:rPr lang="uk-UA" sz="2800" dirty="0" smtClean="0"/>
              <a:t>назву отримала через скульптурні прикраси, тематика яких — тваринний наземний та підводний світи, атрибути полювання, казкові істоти</a:t>
            </a:r>
            <a:r>
              <a:rPr lang="uk-UA" sz="28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   </a:t>
            </a:r>
            <a:r>
              <a:rPr lang="ru-RU" sz="2800" dirty="0" err="1" smtClean="0"/>
              <a:t>Скульптурні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прикраси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власними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ескізами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виконав</a:t>
            </a:r>
            <a:r>
              <a:rPr lang="ru-RU" sz="2800" dirty="0" smtClean="0"/>
              <a:t> скульптор </a:t>
            </a:r>
            <a:r>
              <a:rPr lang="ru-RU" sz="2800" dirty="0" err="1" smtClean="0"/>
              <a:t>Еліо</a:t>
            </a:r>
            <a:r>
              <a:rPr lang="ru-RU" sz="2800" dirty="0" smtClean="0"/>
              <a:t> Саля</a:t>
            </a:r>
            <a:r>
              <a:rPr lang="ru-RU" sz="2800" dirty="0" smtClean="0"/>
              <a:t>.</a:t>
            </a:r>
            <a:endParaRPr lang="uk-UA" sz="2800" dirty="0" smtClean="0"/>
          </a:p>
        </p:txBody>
      </p:sp>
      <p:pic>
        <p:nvPicPr>
          <p:cNvPr id="4098" name="Picture 2" descr="D:\Моя папка\School\Презентации\House_with_Chimaeras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6824" cy="53791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099" name="Picture 3" descr="D:\Моя папка\School\Презентации\Architectural_details_on_House_with_Chimaeras_200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100" name="Picture 4" descr="D:\Моя папка\School\Презентации\800px-Architectural_details_on_House_with_Chimaeras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7620001" cy="5715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101" name="Picture 5" descr="D:\Моя папка\School\Презентации\800px-Snake_on_House_with_Chimaer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8680"/>
            <a:ext cx="7620000" cy="5715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49694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Єврейська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гімназія у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м.Черкаси</a:t>
            </a:r>
            <a:endParaRPr lang="uk-U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   Гімназія </a:t>
            </a:r>
            <a:r>
              <a:rPr lang="uk-UA" sz="2800" dirty="0" smtClean="0"/>
              <a:t>була збудована в 1910-их роках як будівля для єврейської гімназії. З приходом радянської влади гімназія була закрита, будівля використовувалась державними та партійними установами. 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 </a:t>
            </a:r>
            <a:r>
              <a:rPr lang="uk-UA" sz="2800" dirty="0" smtClean="0"/>
              <a:t>  В </a:t>
            </a:r>
            <a:r>
              <a:rPr lang="uk-UA" sz="2800" dirty="0" smtClean="0"/>
              <a:t>1988 році будинок був переданий Черкаській художній школі імені Данила Нарбута</a:t>
            </a:r>
            <a:endParaRPr lang="uk-UA" sz="2800" dirty="0"/>
          </a:p>
        </p:txBody>
      </p:sp>
      <p:pic>
        <p:nvPicPr>
          <p:cNvPr id="5123" name="Picture 3" descr="D:\Моя папка\School\Презентации\800px-ArtSchoolCherk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62912" cy="57471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488832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Городецький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будував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err="1" smtClean="0"/>
              <a:t>гімназії</a:t>
            </a:r>
            <a:r>
              <a:rPr lang="ru-RU" sz="3000" dirty="0" smtClean="0"/>
              <a:t> </a:t>
            </a:r>
            <a:r>
              <a:rPr lang="ru-RU" sz="3000" dirty="0" smtClean="0"/>
              <a:t>в </a:t>
            </a:r>
            <a:r>
              <a:rPr lang="ru-RU" sz="3000" dirty="0" err="1" smtClean="0"/>
              <a:t>Умані</a:t>
            </a:r>
            <a:r>
              <a:rPr lang="ru-RU" sz="3000" dirty="0" smtClean="0"/>
              <a:t> та </a:t>
            </a:r>
            <a:r>
              <a:rPr lang="ru-RU" sz="3000" dirty="0" err="1" smtClean="0"/>
              <a:t>Черкасах</a:t>
            </a:r>
            <a:endParaRPr lang="ru-RU" sz="3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err="1" smtClean="0"/>
              <a:t>лікарню</a:t>
            </a:r>
            <a:r>
              <a:rPr lang="ru-RU" sz="3000" dirty="0" smtClean="0"/>
              <a:t> в Мошнах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smtClean="0"/>
              <a:t>в </a:t>
            </a:r>
            <a:r>
              <a:rPr lang="ru-RU" sz="3000" dirty="0" err="1" smtClean="0"/>
              <a:t>Шпикові</a:t>
            </a:r>
            <a:r>
              <a:rPr lang="ru-RU" sz="3000" dirty="0" smtClean="0"/>
              <a:t> — </a:t>
            </a:r>
            <a:r>
              <a:rPr lang="ru-RU" sz="3000" dirty="0" err="1" smtClean="0"/>
              <a:t>цукровий</a:t>
            </a:r>
            <a:r>
              <a:rPr lang="ru-RU" sz="3000" dirty="0" smtClean="0"/>
              <a:t> </a:t>
            </a:r>
            <a:r>
              <a:rPr lang="ru-RU" sz="3000" dirty="0" smtClean="0"/>
              <a:t>завод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smtClean="0"/>
              <a:t>в </a:t>
            </a:r>
            <a:r>
              <a:rPr lang="ru-RU" sz="3000" dirty="0" err="1" smtClean="0"/>
              <a:t>Печері</a:t>
            </a:r>
            <a:r>
              <a:rPr lang="ru-RU" sz="3000" dirty="0" smtClean="0"/>
              <a:t> — мавзолей </a:t>
            </a:r>
            <a:r>
              <a:rPr lang="ru-RU" sz="3000" dirty="0" err="1" smtClean="0"/>
              <a:t>Потоцьких</a:t>
            </a:r>
            <a:r>
              <a:rPr lang="ru-RU" sz="3000" dirty="0" smtClean="0"/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smtClean="0"/>
              <a:t>в </a:t>
            </a:r>
            <a:r>
              <a:rPr lang="ru-RU" sz="3000" dirty="0" err="1" smtClean="0"/>
              <a:t>Євпаторії</a:t>
            </a:r>
            <a:r>
              <a:rPr lang="ru-RU" sz="3000" dirty="0" smtClean="0"/>
              <a:t> — </a:t>
            </a:r>
            <a:r>
              <a:rPr lang="ru-RU" sz="3000" dirty="0" err="1" smtClean="0"/>
              <a:t>власну</a:t>
            </a:r>
            <a:r>
              <a:rPr lang="ru-RU" sz="3000" dirty="0" smtClean="0"/>
              <a:t> </a:t>
            </a:r>
            <a:r>
              <a:rPr lang="ru-RU" sz="3000" dirty="0" err="1" smtClean="0"/>
              <a:t>віллу</a:t>
            </a:r>
            <a:r>
              <a:rPr lang="ru-RU" sz="3000" dirty="0" smtClean="0"/>
              <a:t> </a:t>
            </a:r>
            <a:endParaRPr lang="ru-RU" sz="3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err="1" smtClean="0"/>
              <a:t>будівлі</a:t>
            </a:r>
            <a:r>
              <a:rPr lang="ru-RU" sz="3000" dirty="0" smtClean="0"/>
              <a:t> </a:t>
            </a:r>
            <a:r>
              <a:rPr lang="ru-RU" sz="3000" dirty="0" err="1" smtClean="0"/>
              <a:t>Введенської</a:t>
            </a:r>
            <a:r>
              <a:rPr lang="ru-RU" sz="3000" dirty="0" smtClean="0"/>
              <a:t> </a:t>
            </a:r>
            <a:r>
              <a:rPr lang="ru-RU" sz="3000" dirty="0" err="1" smtClean="0"/>
              <a:t>каналізаційної</a:t>
            </a:r>
            <a:r>
              <a:rPr lang="ru-RU" sz="3000" dirty="0" smtClean="0"/>
              <a:t> </a:t>
            </a:r>
            <a:r>
              <a:rPr lang="ru-RU" sz="3000" dirty="0" err="1" smtClean="0"/>
              <a:t>насосної</a:t>
            </a:r>
            <a:r>
              <a:rPr lang="ru-RU" sz="3000" dirty="0" smtClean="0"/>
              <a:t> </a:t>
            </a:r>
            <a:r>
              <a:rPr lang="ru-RU" sz="3000" dirty="0" err="1" smtClean="0"/>
              <a:t>станції</a:t>
            </a:r>
            <a:r>
              <a:rPr lang="ru-RU" sz="3000" dirty="0" smtClean="0"/>
              <a:t> на </a:t>
            </a:r>
            <a:r>
              <a:rPr lang="ru-RU" sz="3000" dirty="0" err="1" smtClean="0"/>
              <a:t>Подолі</a:t>
            </a:r>
            <a:r>
              <a:rPr lang="ru-RU" sz="3000" dirty="0" smtClean="0"/>
              <a:t> (стара станція:1894 та нова станція:1912 роки</a:t>
            </a:r>
            <a:r>
              <a:rPr lang="ru-RU" sz="3000" dirty="0" smtClean="0"/>
              <a:t>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err="1" smtClean="0"/>
              <a:t>цементний</a:t>
            </a:r>
            <a:r>
              <a:rPr lang="ru-RU" sz="3000" dirty="0" smtClean="0"/>
              <a:t> завод </a:t>
            </a:r>
            <a:r>
              <a:rPr lang="en-US" sz="3000" dirty="0" smtClean="0"/>
              <a:t>“</a:t>
            </a:r>
            <a:r>
              <a:rPr lang="ru-RU" sz="3000" dirty="0" smtClean="0"/>
              <a:t>Фор</a:t>
            </a:r>
            <a:r>
              <a:rPr lang="en-US" sz="3000" dirty="0" smtClean="0"/>
              <a:t>”</a:t>
            </a:r>
            <a:endParaRPr lang="ru-RU" sz="3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smtClean="0"/>
              <a:t>у </a:t>
            </a:r>
            <a:r>
              <a:rPr lang="ru-RU" sz="3000" dirty="0" err="1" smtClean="0"/>
              <a:t>спрощених</a:t>
            </a:r>
            <a:r>
              <a:rPr lang="ru-RU" sz="3000" dirty="0" smtClean="0"/>
              <a:t> формах (1908 </a:t>
            </a:r>
            <a:r>
              <a:rPr lang="ru-RU" sz="3000" dirty="0" err="1" smtClean="0"/>
              <a:t>рік</a:t>
            </a:r>
            <a:r>
              <a:rPr lang="ru-RU" sz="3000" dirty="0" smtClean="0"/>
              <a:t>) </a:t>
            </a:r>
            <a:r>
              <a:rPr lang="ru-RU" sz="3000" dirty="0" err="1" smtClean="0"/>
              <a:t>виробничі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приміщення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пивзаводу</a:t>
            </a:r>
            <a:r>
              <a:rPr lang="ru-RU" sz="3000" dirty="0" smtClean="0"/>
              <a:t> </a:t>
            </a:r>
            <a:r>
              <a:rPr lang="ru-RU" sz="3000" dirty="0" err="1" smtClean="0"/>
              <a:t>Маррів</a:t>
            </a:r>
            <a:r>
              <a:rPr lang="ru-RU" sz="3000" dirty="0" smtClean="0"/>
              <a:t>.</a:t>
            </a:r>
            <a:endParaRPr lang="uk-UA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TS102801059</Template>
  <TotalTime>74</TotalTime>
  <Words>393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BooksClassic_16x9</vt:lpstr>
      <vt:lpstr>Владислав Городе́цький  Архітектурна діяльність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Владислав Городе́цький  Архітектурна діяльність</dc:title>
  <dc:creator>Docmos</dc:creator>
  <cp:lastModifiedBy>DocMos</cp:lastModifiedBy>
  <cp:revision>9</cp:revision>
  <dcterms:created xsi:type="dcterms:W3CDTF">2013-04-07T15:10:01Z</dcterms:created>
  <dcterms:modified xsi:type="dcterms:W3CDTF">2013-04-07T16:46:01Z</dcterms:modified>
</cp:coreProperties>
</file>