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257" r:id="rId4"/>
    <p:sldId id="260" r:id="rId5"/>
    <p:sldId id="261" r:id="rId6"/>
    <p:sldId id="258" r:id="rId7"/>
    <p:sldId id="263" r:id="rId8"/>
    <p:sldId id="276" r:id="rId9"/>
    <p:sldId id="271" r:id="rId10"/>
    <p:sldId id="272" r:id="rId11"/>
    <p:sldId id="273" r:id="rId12"/>
    <p:sldId id="27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21B7-8DAD-4895-9417-96EDF846B49F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1592-BE1E-4A4A-BBB4-B2483C752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4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592-BE1E-4A4A-BBB4-B2483C7520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7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1592-BE1E-4A4A-BBB4-B2483C7520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0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27640" cy="2995417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Скло: </a:t>
            </a:r>
            <a:r>
              <a:rPr lang="uk-UA" sz="5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виготовлення і використання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013176"/>
            <a:ext cx="3979168" cy="1649912"/>
          </a:xfrm>
        </p:spPr>
        <p:txBody>
          <a:bodyPr/>
          <a:lstStyle/>
          <a:p>
            <a:pPr algn="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Роботу виконала</a:t>
            </a:r>
          </a:p>
          <a:p>
            <a:pPr algn="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Учениця 10-А класу</a:t>
            </a:r>
          </a:p>
          <a:p>
            <a:pPr algn="r"/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Ставищенського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НВК №2</a:t>
            </a:r>
          </a:p>
          <a:p>
            <a:pPr algn="r"/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Христевич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Ілона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Скловарна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95401"/>
            <a:ext cx="4320480" cy="51579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склобою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неперервно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переміщується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скловарній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нагрітій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темперарути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1 570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градусів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Цельсієм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8 до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років.Через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безперервного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Розплавлене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проходить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рухається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машин.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потрапити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машину,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скляний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ріжеться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вагу, форму і температуру,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жорстко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контролюються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17">
            <a:off x="4885079" y="1129324"/>
            <a:ext cx="3670450" cy="30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16" y="4005063"/>
            <a:ext cx="3160355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9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05064"/>
            <a:ext cx="8208912" cy="24936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скляні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стиснутого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металевого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стиснутим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форму.(Рис.2)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переходить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охолоджувальну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платформу.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температурою 1060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градусів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Фаренгейтом. Весь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секунд.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340768"/>
            <a:ext cx="8181975" cy="50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Рис.2</a:t>
            </a:r>
            <a:endParaRPr lang="ru-RU" dirty="0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8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Випалювання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365104"/>
            <a:ext cx="8001000" cy="2376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твердості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нагріти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охолодити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процедурою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машині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.(Рис.3)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2 годин. Для того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шаром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температуру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потрапляння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один раз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48">
            <a:off x="1544290" y="1386789"/>
            <a:ext cx="5827713" cy="4996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Рис.3</a:t>
            </a:r>
            <a:endParaRPr lang="ru-RU" dirty="0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8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4174232" cy="4869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(Рис.4).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стандартам автоматично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знімається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конвеєра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03" y="1559769"/>
            <a:ext cx="4273550" cy="50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3651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Рис.4</a:t>
            </a:r>
            <a:endParaRPr lang="ru-RU" dirty="0"/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2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14313" y="1571625"/>
            <a:ext cx="8750175" cy="4161631"/>
            <a:chOff x="214282" y="1571612"/>
            <a:chExt cx="8072494" cy="364333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071670" y="1571612"/>
              <a:ext cx="4643470" cy="7143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u="sng" dirty="0" err="1"/>
                <a:t>Скло</a:t>
              </a:r>
              <a:endParaRPr lang="ru-RU" sz="4000" b="1" u="sng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14282" y="3000372"/>
              <a:ext cx="1785950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/>
                <a:t>Кварцове</a:t>
              </a:r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571604" y="4000504"/>
              <a:ext cx="3000396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/>
                <a:t>Натрієво-силікатне</a:t>
              </a:r>
              <a:endParaRPr lang="ru-RU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286512" y="3000372"/>
              <a:ext cx="2000264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/>
                <a:t>Вапнякове</a:t>
              </a:r>
              <a:endParaRPr lang="ru-RU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714876" y="4357694"/>
              <a:ext cx="2071703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err="1"/>
                <a:t>Боросилікатне</a:t>
              </a:r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10800000" flipV="1">
              <a:off x="1285852" y="2428868"/>
              <a:ext cx="928695" cy="357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>
              <a:off x="2322497" y="3035297"/>
              <a:ext cx="1285884" cy="73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16200000" flipH="1">
              <a:off x="6535751" y="2465381"/>
              <a:ext cx="500066" cy="4270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>
              <a:off x="4501356" y="3285330"/>
              <a:ext cx="171451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55576" y="5486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ВИДИ СКЛА</a:t>
            </a:r>
            <a:endParaRPr lang="ru-RU" sz="4000" dirty="0"/>
          </a:p>
        </p:txBody>
      </p:sp>
      <p:sp>
        <p:nvSpPr>
          <p:cNvPr id="13" name="Управляющая кнопка: в начало 12">
            <a:hlinkClick r:id="rId2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4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Натрієво-силікатне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95401"/>
            <a:ext cx="4032448" cy="5013919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одержують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сплавкою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кремнезему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розчиняється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виготовляти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04456" cy="2411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24" y="4149080"/>
            <a:ext cx="4104456" cy="2331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5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Вапнякове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52213"/>
            <a:ext cx="3692236" cy="50776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вапняку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плавиться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переробляться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недорого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коштує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Насьогодні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90%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вапняковим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5" b="97458" l="2759" r="97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808312" cy="457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2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Боросилікатне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95859"/>
            <a:ext cx="4030216" cy="4941911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вeликим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SiO2 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лужного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оксиду Бору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електротехніці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744416" cy="245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66815"/>
            <a:ext cx="3744416" cy="2191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2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Кварцове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4102224" cy="5157935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 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кремнезему;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температурах аж до 1000 °С;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термоудару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пропускає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ультрафіолетове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плавиться;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лабораторного посуду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412776"/>
            <a:ext cx="3577023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4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4606280" cy="4581871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Прозорість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Теплостійкість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зварюваність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металами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Дешевизна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888432" cy="2820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388843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95401"/>
            <a:ext cx="8001000" cy="52299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 Визначення значення скла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2. Історія виникнення скла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3. Найпростіший виріб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4. Склад Скла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5. Хімічні реакції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6.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Особливості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виготовлення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скла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склобій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,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скловарна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піч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видування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форми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випалювання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контроль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якості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7.  Види скла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8.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Натрієво-силікатне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скло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9.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Вапнякове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скло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10.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Боросилікатне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скло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11. Кварцове скло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12. Загальні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властивості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скла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001000" cy="1112838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1000" cy="11128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Визначення значення скла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32961"/>
            <a:ext cx="4462264" cy="4221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один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найпоширеніших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засклення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споруджень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Скляний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пляшки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банки,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посуд,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електролампи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освітлювальна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апаратура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дзеркала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01" y="1196752"/>
            <a:ext cx="3679304" cy="257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06" y="3772265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Історія виникнення скла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3958208" cy="48699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з'явилося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назад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Японії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знаходили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датовані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2000 роком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н.е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володіли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таємниицями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 перший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скляний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завод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Москвою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17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столітті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винаходу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Сименса-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Мартіна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заводському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173928" cy="33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Найпростіший виріб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869160"/>
            <a:ext cx="7704856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Найстаріший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знайдений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кульок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кульки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датуються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12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н. 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488832" cy="349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4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Склад Скла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060848"/>
            <a:ext cx="482453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сода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Na2C03,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вапняк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СаСО3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очищають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змішують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сплавляють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1400 °С.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3744417" cy="3168352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Хімічні реакції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8001000" cy="920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240360" cy="324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61" y="1340768"/>
            <a:ext cx="4211450" cy="3247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2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4128"/>
            <a:ext cx="8208912" cy="13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8208912" cy="3816424"/>
          </a:xfrm>
          <a:prstGeom prst="rect">
            <a:avLst/>
          </a:prstGeom>
        </p:spPr>
      </p:pic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6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459432"/>
            <a:ext cx="7931224" cy="171514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СКЛОБІЙ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295401"/>
            <a:ext cx="4701983" cy="52299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склотари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виготовляться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широкопредставлених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копалин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-71% кремнезем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кварц(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пісок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-14%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натрій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кальцинованої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-4%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барвники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склобій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Склобій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бите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склотари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склобою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навколишнє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916832"/>
            <a:ext cx="387273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51634" y="6237312"/>
            <a:ext cx="784862" cy="4872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8043"/>
      </p:ext>
    </p:extLst>
  </p:cSld>
  <p:clrMapOvr>
    <a:masterClrMapping/>
  </p:clrMapOvr>
</p:sld>
</file>

<file path=ppt/theme/theme1.xml><?xml version="1.0" encoding="utf-8"?>
<a:theme xmlns:a="http://schemas.openxmlformats.org/drawingml/2006/main" name="sci_fair_72dpi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TS010165956</Template>
  <TotalTime>148</TotalTime>
  <Words>786</Words>
  <Application>Microsoft Office PowerPoint</Application>
  <PresentationFormat>Экран (4:3)</PresentationFormat>
  <Paragraphs>87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sci_fair_72dpi</vt:lpstr>
      <vt:lpstr>Скло:  виготовлення і використання</vt:lpstr>
      <vt:lpstr>Зміст</vt:lpstr>
      <vt:lpstr>Визначення значення скла</vt:lpstr>
      <vt:lpstr>Історія виникнення скла</vt:lpstr>
      <vt:lpstr>Найпростіший виріб</vt:lpstr>
      <vt:lpstr>Склад Скла</vt:lpstr>
      <vt:lpstr>Хімічні реакції</vt:lpstr>
      <vt:lpstr>Презентация PowerPoint</vt:lpstr>
      <vt:lpstr>СКЛОБІЙ</vt:lpstr>
      <vt:lpstr>Скловарна піч</vt:lpstr>
      <vt:lpstr>Видування форми</vt:lpstr>
      <vt:lpstr>Випалювання</vt:lpstr>
      <vt:lpstr>Контроль якості</vt:lpstr>
      <vt:lpstr>Презентация PowerPoint</vt:lpstr>
      <vt:lpstr>Натрієво-силікатне скло</vt:lpstr>
      <vt:lpstr>Вапнякове скло</vt:lpstr>
      <vt:lpstr>Боросилікатне скло</vt:lpstr>
      <vt:lpstr>Кварцове скло</vt:lpstr>
      <vt:lpstr>Загальні властивості скла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Скло, Бетон, Цемент: їх виготовлення і використання</dc:title>
  <dc:creator>ilona</dc:creator>
  <cp:lastModifiedBy>ilona</cp:lastModifiedBy>
  <cp:revision>15</cp:revision>
  <dcterms:created xsi:type="dcterms:W3CDTF">2014-01-19T16:56:27Z</dcterms:created>
  <dcterms:modified xsi:type="dcterms:W3CDTF">2014-01-19T19:35:17Z</dcterms:modified>
</cp:coreProperties>
</file>