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65322-82E7-426D-ADD5-7F4A6B2DBE52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98777-CD17-4E50-B790-6CE1627745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 dir="in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20688"/>
            <a:ext cx="6480048" cy="230124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Most popular profession of Germany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15608" y="4149080"/>
            <a:ext cx="35283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Prepared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Olha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Drahancuk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Iryna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Kotelyikh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Bohdan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Saenko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Vitali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Basyuk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4174541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Economist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12777"/>
            <a:ext cx="4968552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Most in demand profession in Germany, it is the economist. One of the directions of the profession - business economics</a:t>
            </a:r>
          </a:p>
          <a:p>
            <a:r>
              <a:rPr lang="en-US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economist.</a:t>
            </a:r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314" name="AutoShape 2" descr="http://www.vyatsu.ru/uploads/2011/06/07/large/ekonomist_analit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www.goodlancer.com/wp-content/uploads/2011/03/busne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www.goodlancer.com/wp-content/uploads/2011/03/busne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://www.profguide.ru/images/article/5zF4N96tBNfbB26KzdKz5y584tBs76r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39552" y="842769"/>
            <a:ext cx="7845653" cy="5774652"/>
            <a:chOff x="539552" y="842769"/>
            <a:chExt cx="7845653" cy="5774652"/>
          </a:xfrm>
        </p:grpSpPr>
        <p:pic>
          <p:nvPicPr>
            <p:cNvPr id="1030" name="Picture 6" descr="http://www.teikovogoroo.narod.ru/images/1270210821_zepzhmov805ihom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4005064"/>
              <a:ext cx="2909389" cy="2612357"/>
            </a:xfrm>
            <a:prstGeom prst="rect">
              <a:avLst/>
            </a:prstGeom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softEdge rad="112500"/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715646">
              <a:off x="5436860" y="842769"/>
              <a:ext cx="2930462" cy="1953641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softEdge rad="112500"/>
            </a:effec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13736">
              <a:off x="5365997" y="2697247"/>
              <a:ext cx="3019208" cy="3019208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softEdge rad="112500"/>
            </a:effectLst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31152">
              <a:off x="3151789" y="4356335"/>
              <a:ext cx="3083794" cy="1997124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softEdge rad="112500"/>
            </a:effectLst>
          </p:spPr>
        </p:pic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648"/>
            <a:ext cx="3528392" cy="11521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Lawyer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3" y="404664"/>
            <a:ext cx="4895947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Lawyer- 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 individual who has professional legal knowledge in the field of jurisprudence, legislation and practice. In Germany, this profession is necessary and highly paid.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1700808"/>
            <a:ext cx="7560840" cy="4954151"/>
            <a:chOff x="251520" y="1700808"/>
            <a:chExt cx="7560840" cy="495415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1700808"/>
              <a:ext cx="3583874" cy="2376264"/>
            </a:xfrm>
            <a:prstGeom prst="rect">
              <a:avLst/>
            </a:prstGeom>
            <a:ln w="190500" cap="sq">
              <a:solidFill>
                <a:schemeClr val="accent1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052" name="Picture 4" descr="http://youth.kafanews.com/images/news/im_60_FwAfoh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5696" y="3429000"/>
              <a:ext cx="2160240" cy="3188800"/>
            </a:xfrm>
            <a:prstGeom prst="rect">
              <a:avLst/>
            </a:prstGeom>
            <a:ln w="1905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054" name="Picture 6" descr="http://i.i.ua/photo/images/pic/9/9/5639199_c5e1ac5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4365104"/>
              <a:ext cx="3816424" cy="2289855"/>
            </a:xfrm>
            <a:prstGeom prst="rect">
              <a:avLst/>
            </a:prstGeom>
            <a:ln w="190500" cap="sq">
              <a:solidFill>
                <a:schemeClr val="accent1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428207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solidFill>
                  <a:schemeClr val="accent3"/>
                </a:solidFill>
              </a:rPr>
              <a:t>Social Worker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12776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Social workers are less in demand in the labor market, but we must not forget that the unemployment rate in Germany is low, and therefore the lack of everything.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331640" y="908720"/>
            <a:ext cx="7033065" cy="5633264"/>
            <a:chOff x="1338244" y="908720"/>
            <a:chExt cx="7033065" cy="5633264"/>
          </a:xfrm>
        </p:grpSpPr>
        <p:pic>
          <p:nvPicPr>
            <p:cNvPr id="16388" name="Picture 4" descr="http://www.pravda.lutsk.ua/abton/spaw2/uploads/images/news/45540_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295570">
              <a:off x="1338244" y="4101245"/>
              <a:ext cx="3290883" cy="244073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386" name="Picture 2" descr="http://zolochiv.net/wp-content/uploads/2011/07/vuplatu-dopomo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623099">
              <a:off x="4499992" y="3429000"/>
              <a:ext cx="3810000" cy="28575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390" name="Picture 6" descr="http://chas-z.com.ua/wp-content/uploads/2013/01/14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52120" y="908720"/>
              <a:ext cx="2719189" cy="271918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3477234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Designer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4077072"/>
            <a:ext cx="648072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Highest paid profession in Germany is the designer. Germany's most famous designers: Karl Lagerfeld (creative director of the fashion house Chanel), Marcel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Krinhs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, Sebastian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Myulhoyzer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39552" y="476672"/>
            <a:ext cx="8235915" cy="6381328"/>
            <a:chOff x="539552" y="476672"/>
            <a:chExt cx="8235915" cy="6381328"/>
          </a:xfrm>
        </p:grpSpPr>
        <p:pic>
          <p:nvPicPr>
            <p:cNvPr id="17412" name="Picture 4" descr="http://shoefaces.com/images/content/image/News/doroti_strana_oz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3999084"/>
              <a:ext cx="1905944" cy="285891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410" name="Picture 2" descr="http://elf.od.ua/wp-content/uploads/article_image-image-articl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476672"/>
              <a:ext cx="4779531" cy="32403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414" name="Picture 6" descr="http://www.etoday.ru/uploads/2012/06/06/KarimZariffa0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680494">
              <a:off x="906363" y="1721905"/>
              <a:ext cx="3168352" cy="21122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3078663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Teacher</a:t>
            </a:r>
            <a:endParaRPr lang="ru-RU" sz="6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476672"/>
            <a:ext cx="4572000" cy="286232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chemeClr val="accent3"/>
                </a:solidFill>
              </a:rPr>
              <a:t>School </a:t>
            </a:r>
            <a:r>
              <a:rPr lang="en-US" sz="3600" b="1" dirty="0" smtClean="0">
                <a:ln/>
                <a:solidFill>
                  <a:schemeClr val="accent3"/>
                </a:solidFill>
              </a:rPr>
              <a:t>teacher has always demanded a trade, with an income of 3160 </a:t>
            </a:r>
            <a:r>
              <a:rPr lang="en-US" sz="3600" b="1" dirty="0" err="1" smtClean="0">
                <a:ln/>
                <a:solidFill>
                  <a:schemeClr val="accent3"/>
                </a:solidFill>
              </a:rPr>
              <a:t>euros</a:t>
            </a:r>
            <a:r>
              <a:rPr lang="en-US" sz="3600" b="1" dirty="0" smtClean="0">
                <a:ln/>
                <a:solidFill>
                  <a:schemeClr val="accent3"/>
                </a:solidFill>
              </a:rPr>
              <a:t> per month.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1844824"/>
            <a:ext cx="8208912" cy="4824536"/>
            <a:chOff x="467544" y="1844824"/>
            <a:chExt cx="8208912" cy="4824536"/>
          </a:xfrm>
        </p:grpSpPr>
        <p:pic>
          <p:nvPicPr>
            <p:cNvPr id="18434" name="Picture 2" descr="http://vestnik.in.ua/uploads/posts/2012-02/1328679985_teacher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80112" y="3573016"/>
              <a:ext cx="3096344" cy="3096344"/>
            </a:xfrm>
            <a:prstGeom prst="rect">
              <a:avLst/>
            </a:prstGeom>
            <a:ln w="1270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436" name="Picture 4" descr="http://ukrtvoru.info/wp-content/uploads/2013/04/%D0%B2%D1%87%D0%B8%D1%82%D0%B5%D0%BB%D1%8C-ukrtvoru.info_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844824"/>
              <a:ext cx="3132122" cy="4032448"/>
            </a:xfrm>
            <a:prstGeom prst="rect">
              <a:avLst/>
            </a:prstGeom>
            <a:ln w="1270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438" name="Picture 6" descr="http://img17.slando.ua/images_slandocomua/88441907_1_644x461_vchitel-anglysko-dlya-dtey-7-15-rokv-dorosl-kiev_rev0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5816" y="3717032"/>
              <a:ext cx="2808312" cy="2452096"/>
            </a:xfrm>
            <a:prstGeom prst="rect">
              <a:avLst/>
            </a:prstGeom>
            <a:ln w="127000" cap="sq">
              <a:solidFill>
                <a:schemeClr val="accent3">
                  <a:lumMod val="75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5917004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Nurse and doctor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5472608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Nurse and doctor, on account of which comes at the end of the month 2580 euro</a:t>
            </a:r>
          </a:p>
          <a:p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Doctors and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nurse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always needed in any country, and non-exclusion in Germany.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Nurse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receive about 2,580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euros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a month, and doctors from 3,000 a month.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115779" y="1484784"/>
            <a:ext cx="3560677" cy="4890227"/>
            <a:chOff x="5115779" y="1484784"/>
            <a:chExt cx="3560677" cy="4890227"/>
          </a:xfrm>
        </p:grpSpPr>
        <p:pic>
          <p:nvPicPr>
            <p:cNvPr id="20482" name="Picture 2" descr="http://www.nesidelki.ru/assets/images/sidelki/medrabotnik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8144" y="1484784"/>
              <a:ext cx="2808312" cy="48715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0484" name="Picture 4" descr="http://img15.slando.ua/images_slandocomua/94946695_3_644x461_medsestra-rabota-v-germanii-meditsina-farmatsiy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714560">
              <a:off x="5115779" y="4286779"/>
              <a:ext cx="2948092" cy="208823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123</TotalTime>
  <Words>195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Most popular profession of Germany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 popular profession of Germany</dc:title>
  <cp:lastModifiedBy>SamLab.ws</cp:lastModifiedBy>
  <cp:revision>40</cp:revision>
  <dcterms:modified xsi:type="dcterms:W3CDTF">2013-10-16T03:30:43Z</dcterms:modified>
</cp:coreProperties>
</file>