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71" d="100"/>
          <a:sy n="71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A8963B88-2DD9-490D-8D75-4B74A43337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D09F8-6DCD-4E5C-9413-58B1A4EB7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C92F6-490F-448A-A321-B617B724D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7ECE0-77B3-48CD-B181-FD19E1991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FE532-4519-4CE0-8DB8-D77BD1AE8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B0A30-A240-4256-84C2-1822AE478B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6DF8-89B5-44CD-8ABC-85FE8E752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77229-5631-44C3-A94F-1E8041C7D4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87DC3-9EC0-4ED6-AF9B-26AD729F45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20C19-447C-4592-AA6C-466611202B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5C98C-59E5-4E64-ADDE-82D8678D9A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2E7D0475-BDF7-460C-8975-2246D0C20D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dirty="0" smtClean="0"/>
              <a:t>Тувалу</a:t>
            </a:r>
            <a:endParaRPr lang="ru-RU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valu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8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500702"/>
            <a:ext cx="7772400" cy="1143000"/>
          </a:xfrm>
        </p:spPr>
        <p:txBody>
          <a:bodyPr/>
          <a:lstStyle/>
          <a:p>
            <a:r>
              <a:rPr lang="uk-UA" dirty="0" smtClean="0"/>
              <a:t>Школа Тувалу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71678"/>
            <a:ext cx="77724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ptuvalu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214290"/>
            <a:ext cx="7772400" cy="1143000"/>
          </a:xfrm>
        </p:spPr>
        <p:txBody>
          <a:bodyPr/>
          <a:lstStyle/>
          <a:p>
            <a:r>
              <a:rPr lang="uk-UA" dirty="0" smtClean="0"/>
              <a:t>Прапор та герб</a:t>
            </a:r>
            <a:endParaRPr lang="ru-RU" dirty="0"/>
          </a:p>
        </p:txBody>
      </p:sp>
      <p:pic>
        <p:nvPicPr>
          <p:cNvPr id="4" name="Рисунок 3" descr="714540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00372"/>
            <a:ext cx="6858005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1" y="0"/>
            <a:ext cx="3143240" cy="331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37930"/>
            <a:ext cx="5143504" cy="3720069"/>
          </a:xfrm>
        </p:spPr>
      </p:pic>
      <p:pic>
        <p:nvPicPr>
          <p:cNvPr id="6" name="Рисунок 5" descr="tuvalu_funafut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50" y="0"/>
            <a:ext cx="5048250" cy="3810000"/>
          </a:xfrm>
          <a:prstGeom prst="rect">
            <a:avLst/>
          </a:prstGeom>
        </p:spPr>
      </p:pic>
      <p:pic>
        <p:nvPicPr>
          <p:cNvPr id="5" name="Рисунок 4" descr="tuvalu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valuIs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29042"/>
            <a:ext cx="481472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yva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0"/>
            <a:ext cx="7572396" cy="498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uva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50px-Children_of_Niutao_Is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286380" cy="397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noe_carving_on_Nanum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6069" y="500042"/>
            <a:ext cx="3807931" cy="569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214686"/>
            <a:ext cx="46970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un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143000"/>
          </a:xfrm>
        </p:spPr>
        <p:txBody>
          <a:bodyPr/>
          <a:lstStyle/>
          <a:p>
            <a:r>
              <a:rPr lang="uk-UA" dirty="0" smtClean="0"/>
              <a:t>Всього 8 км шосейних доріг(2002)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0809_australian_dolla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7772400" cy="1143000"/>
          </a:xfrm>
        </p:spPr>
        <p:txBody>
          <a:bodyPr/>
          <a:lstStyle/>
          <a:p>
            <a:r>
              <a:rPr lang="uk-UA" dirty="0" smtClean="0"/>
              <a:t>Австралійський </a:t>
            </a:r>
            <a:r>
              <a:rPr lang="uk-UA" dirty="0"/>
              <a:t>долар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r6kB8-Uu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7772400" cy="1143000"/>
          </a:xfrm>
        </p:spPr>
        <p:txBody>
          <a:bodyPr/>
          <a:lstStyle/>
          <a:p>
            <a:r>
              <a:rPr lang="uk-UA" dirty="0" smtClean="0"/>
              <a:t>Національна </a:t>
            </a:r>
            <a:r>
              <a:rPr lang="uk-UA" dirty="0"/>
              <a:t>збірна з футболу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«Водоворот»">
  <a:themeElements>
    <a:clrScheme name="Тема Off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«Водоворот»</Template>
  <TotalTime>274</TotalTime>
  <Words>22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Tahoma</vt:lpstr>
      <vt:lpstr>Шаблон оформления «Водоворот»</vt:lpstr>
      <vt:lpstr>Тувалу</vt:lpstr>
      <vt:lpstr>Слайд 2</vt:lpstr>
      <vt:lpstr>Прапор та герб</vt:lpstr>
      <vt:lpstr>Слайд 4</vt:lpstr>
      <vt:lpstr>Слайд 5</vt:lpstr>
      <vt:lpstr>Слайд 6</vt:lpstr>
      <vt:lpstr>Всього 8 км шосейних доріг(2002) </vt:lpstr>
      <vt:lpstr>Австралійський долар</vt:lpstr>
      <vt:lpstr>Національна збірна з футболу</vt:lpstr>
      <vt:lpstr>Школа Тувалу</vt:lpstr>
      <vt:lpstr>Дякую за увагу!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Тувалу</dc:title>
  <dc:subject/>
  <dc:creator>Vlad</dc:creator>
  <cp:keywords/>
  <dc:description/>
  <cp:lastModifiedBy>Vlad</cp:lastModifiedBy>
  <cp:revision>17</cp:revision>
  <dcterms:created xsi:type="dcterms:W3CDTF">2013-05-06T14:46:58Z</dcterms:created>
  <dcterms:modified xsi:type="dcterms:W3CDTF">2013-05-06T19:21:22Z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TC010690981049</vt:lpwstr>
  </property>
</Properties>
</file>