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1"/>
  </p:notesMasterIdLst>
  <p:sldIdLst>
    <p:sldId id="256" r:id="rId2"/>
    <p:sldId id="28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7" r:id="rId12"/>
    <p:sldId id="288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0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A8946-D84B-45E2-A688-CB11607215B8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4D6A8-0429-465E-8AAF-2E16B2C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53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108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3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6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6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10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31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63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67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250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89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08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02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15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6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54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63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922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5E97-BB3C-4628-9D05-58A93192009F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687D2-3979-4439-A140-5BE89A1E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15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hyperlink" Target="http://vzroclyeideti.ru/uploads/posts/2011-09/1316849015_bac6727c5f73bb6ee5559d178316daa5.png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vzroclyeideti.ru/uploads/posts/2011-09/1316849015_bac6727c5f73bb6ee5559d178316daa5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3790" y="1403796"/>
            <a:ext cx="10869770" cy="1037219"/>
          </a:xfrm>
        </p:spPr>
        <p:txBody>
          <a:bodyPr/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Азбука</a:t>
            </a:r>
            <a:b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здорового </a:t>
            </a:r>
            <a:r>
              <a:rPr lang="ru-RU" sz="7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харчування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11697" y="2538133"/>
            <a:ext cx="4786648" cy="165576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</a:t>
            </a:r>
            <a:r>
              <a:rPr lang="uk-UA" dirty="0" smtClean="0"/>
              <a:t>ід</a:t>
            </a:r>
            <a:r>
              <a:rPr lang="ru-RU" dirty="0" err="1" smtClean="0"/>
              <a:t>готувала</a:t>
            </a:r>
            <a:r>
              <a:rPr lang="ru-RU" dirty="0" smtClean="0"/>
              <a:t>:</a:t>
            </a:r>
          </a:p>
          <a:p>
            <a:pPr algn="l"/>
            <a:r>
              <a:rPr lang="ru-RU" dirty="0" err="1" smtClean="0"/>
              <a:t>учениця</a:t>
            </a:r>
            <a:r>
              <a:rPr lang="ru-RU" dirty="0" smtClean="0"/>
              <a:t> 11-А </a:t>
            </a:r>
            <a:r>
              <a:rPr lang="ru-RU" dirty="0" err="1" smtClean="0"/>
              <a:t>класу</a:t>
            </a:r>
            <a:endParaRPr lang="ru-RU" dirty="0" smtClean="0"/>
          </a:p>
          <a:p>
            <a:pPr algn="l"/>
            <a:r>
              <a:rPr lang="ru-RU" dirty="0" err="1" smtClean="0"/>
              <a:t>Миколаївського</a:t>
            </a:r>
            <a:r>
              <a:rPr lang="ru-RU" dirty="0" smtClean="0"/>
              <a:t> лицею «Педагог»</a:t>
            </a:r>
          </a:p>
          <a:p>
            <a:pPr algn="l"/>
            <a:r>
              <a:rPr lang="ru-RU" dirty="0" err="1" smtClean="0"/>
              <a:t>Крейтор</a:t>
            </a:r>
            <a:r>
              <a:rPr lang="ru-RU" dirty="0" smtClean="0"/>
              <a:t> </a:t>
            </a:r>
            <a:r>
              <a:rPr lang="ru-RU" dirty="0" err="1" smtClean="0"/>
              <a:t>Анастасія</a:t>
            </a:r>
            <a:endParaRPr lang="ru-RU" dirty="0"/>
          </a:p>
        </p:txBody>
      </p:sp>
      <p:pic>
        <p:nvPicPr>
          <p:cNvPr id="4" name="Picture 6" descr="http://skyclipart.ru/uploads/posts/2011-10/1317589957_obraz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42"/>
          <a:stretch>
            <a:fillRect/>
          </a:stretch>
        </p:blipFill>
        <p:spPr bwMode="auto">
          <a:xfrm>
            <a:off x="264217" y="4560116"/>
            <a:ext cx="6048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Картинка 69 из 3888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48819"/>
          <a:stretch>
            <a:fillRect/>
          </a:stretch>
        </p:blipFill>
        <p:spPr bwMode="auto">
          <a:xfrm>
            <a:off x="5964862" y="4726803"/>
            <a:ext cx="60483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А-Студио - Утренняя гимнастика (В.Высоцкий)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790" y="306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927" y="714591"/>
            <a:ext cx="9613861" cy="1080938"/>
          </a:xfrm>
        </p:spPr>
        <p:txBody>
          <a:bodyPr>
            <a:noAutofit/>
          </a:bodyPr>
          <a:lstStyle/>
          <a:p>
            <a:r>
              <a:rPr lang="ru-RU" sz="5400" dirty="0" err="1" smtClean="0"/>
              <a:t>запорука</a:t>
            </a:r>
            <a:r>
              <a:rPr lang="ru-RU" sz="5400" dirty="0" smtClean="0"/>
              <a:t> </a:t>
            </a:r>
            <a:r>
              <a:rPr lang="ru-RU" sz="5400" dirty="0" err="1" smtClean="0"/>
              <a:t>здоров’я</a:t>
            </a:r>
            <a:r>
              <a:rPr lang="ru-RU" sz="5400" dirty="0" smtClean="0"/>
              <a:t> - чистота</a:t>
            </a:r>
            <a:endParaRPr lang="ru-RU" sz="5400" dirty="0"/>
          </a:p>
        </p:txBody>
      </p:sp>
      <p:pic>
        <p:nvPicPr>
          <p:cNvPr id="9218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2" y="2107757"/>
            <a:ext cx="3463343" cy="46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Срочно куплю двухкомнатную квартиру, Гагарина проспект, Код 175232 Доска объявлений недвижимости Харьк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50" y="2107757"/>
            <a:ext cx="6148496" cy="461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Самые грязные места. - . Новости Кирово-Чепец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194" y="3732755"/>
            <a:ext cx="2735390" cy="2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2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78" y="720943"/>
            <a:ext cx="10792495" cy="1080938"/>
          </a:xfrm>
        </p:spPr>
        <p:txBody>
          <a:bodyPr>
            <a:noAutofit/>
          </a:bodyPr>
          <a:lstStyle/>
          <a:p>
            <a:r>
              <a:rPr lang="ru-RU" sz="5400" dirty="0" err="1"/>
              <a:t>інтервал</a:t>
            </a:r>
            <a:r>
              <a:rPr lang="ru-RU" sz="5400" dirty="0"/>
              <a:t> </a:t>
            </a:r>
            <a:r>
              <a:rPr lang="ru-RU" sz="5400" dirty="0" err="1"/>
              <a:t>між</a:t>
            </a:r>
            <a:r>
              <a:rPr lang="ru-RU" sz="5400" dirty="0"/>
              <a:t> </a:t>
            </a:r>
            <a:r>
              <a:rPr lang="ru-RU" sz="5400" dirty="0" err="1"/>
              <a:t>прийомами</a:t>
            </a:r>
            <a:r>
              <a:rPr lang="ru-RU" sz="5400" dirty="0"/>
              <a:t> </a:t>
            </a:r>
            <a:r>
              <a:rPr lang="ru-RU" sz="5400" dirty="0" err="1"/>
              <a:t>їжі</a:t>
            </a:r>
            <a:endParaRPr lang="ru-RU" sz="5400" dirty="0"/>
          </a:p>
        </p:txBody>
      </p:sp>
      <p:pic>
        <p:nvPicPr>
          <p:cNvPr id="5122" name="Picture 2" descr="Зображення та анімаційні картинки з I літера латинської абет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53" y="2028455"/>
            <a:ext cx="4098449" cy="43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Следим за здоровьем Мы следим за вашим здоровьем - Part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41" y="2028455"/>
            <a:ext cx="6179508" cy="463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Секреты Интервальной Тренировки. . BlogMetodica.ru - методические рекомендации методика похудения, методики изучения, методики б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14" y="196003"/>
            <a:ext cx="3208760" cy="213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95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4" y="946411"/>
            <a:ext cx="10792495" cy="1080938"/>
          </a:xfrm>
        </p:spPr>
        <p:txBody>
          <a:bodyPr>
            <a:noAutofit/>
          </a:bodyPr>
          <a:lstStyle/>
          <a:p>
            <a:r>
              <a:rPr lang="ru-RU" sz="5400" b="1" dirty="0" err="1" smtClean="0"/>
              <a:t>Їжа</a:t>
            </a:r>
            <a:r>
              <a:rPr lang="ru-RU" sz="5400" b="1" dirty="0" smtClean="0"/>
              <a:t> </a:t>
            </a:r>
            <a:r>
              <a:rPr lang="ru-RU" sz="5400" b="1" dirty="0"/>
              <a:t>повинна бути </a:t>
            </a:r>
            <a:r>
              <a:rPr lang="ru-RU" sz="5400" b="1" dirty="0" err="1"/>
              <a:t>кольоровою</a:t>
            </a:r>
            <a:r>
              <a:rPr lang="ru-RU" sz="5400" b="1" dirty="0"/>
              <a:t> </a:t>
            </a:r>
            <a:endParaRPr lang="ru-RU" sz="5400" dirty="0"/>
          </a:p>
        </p:txBody>
      </p:sp>
      <p:pic>
        <p:nvPicPr>
          <p:cNvPr id="4098" name="Picture 2" descr="Літера Ї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8176"/>
          <a:stretch/>
        </p:blipFill>
        <p:spPr bwMode="auto">
          <a:xfrm>
            <a:off x="275571" y="2151974"/>
            <a:ext cx="3068877" cy="4578429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</p:pic>
      <p:pic>
        <p:nvPicPr>
          <p:cNvPr id="4102" name="Picture 6" descr="Обои перчики разноцветные, овощи, Еда шикрокоформатные для рабочего сто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86" y="2385979"/>
            <a:ext cx="5105357" cy="38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2 Февраля 2012 - Скачать бесплатно Софт, игры, музыка, без регистрации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65" y="3582443"/>
            <a:ext cx="5157385" cy="386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28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err="1"/>
              <a:t>йодована</a:t>
            </a:r>
            <a:r>
              <a:rPr lang="ru-RU" sz="6600" dirty="0"/>
              <a:t> </a:t>
            </a:r>
            <a:r>
              <a:rPr lang="ru-RU" sz="6600" dirty="0" err="1"/>
              <a:t>сіль</a:t>
            </a:r>
            <a:endParaRPr lang="ru-RU" sz="6600" dirty="0"/>
          </a:p>
        </p:txBody>
      </p:sp>
      <p:pic>
        <p:nvPicPr>
          <p:cNvPr id="11266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6" y="2208615"/>
            <a:ext cx="3517674" cy="43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Йодированная соль, польза, содержание йода в упаковке Полезный сай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53" y="2319158"/>
            <a:ext cx="8163281" cy="408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254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200" dirty="0" err="1"/>
              <a:t>калорії</a:t>
            </a:r>
            <a:r>
              <a:rPr lang="ru-RU" sz="7200" dirty="0"/>
              <a:t> </a:t>
            </a:r>
            <a:r>
              <a:rPr lang="ru-RU" sz="7200" dirty="0" err="1" smtClean="0"/>
              <a:t>рахуйте</a:t>
            </a:r>
            <a:r>
              <a:rPr lang="ru-RU" sz="7200" dirty="0"/>
              <a:t/>
            </a:r>
            <a:br>
              <a:rPr lang="ru-RU" sz="7200" dirty="0"/>
            </a:br>
            <a:r>
              <a:rPr lang="ru-RU" sz="7200" dirty="0" smtClean="0"/>
              <a:t>каша на </a:t>
            </a:r>
            <a:r>
              <a:rPr lang="ru-RU" sz="7200" dirty="0" err="1" smtClean="0"/>
              <a:t>сніданок</a:t>
            </a:r>
            <a:endParaRPr lang="ru-RU" sz="7200" dirty="0"/>
          </a:p>
        </p:txBody>
      </p:sp>
      <p:pic>
        <p:nvPicPr>
          <p:cNvPr id="12290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8" y="2104570"/>
            <a:ext cx="3451001" cy="465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Геркулесовая диета худеем вкусно и полезно Best fint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626" y="413358"/>
            <a:ext cx="4666374" cy="310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выработка привычек Сообщество &quot;Диета для Всех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44" y="2593488"/>
            <a:ext cx="5177068" cy="38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699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 err="1"/>
              <a:t>ліміт</a:t>
            </a:r>
            <a:r>
              <a:rPr lang="ru-RU" sz="5400" dirty="0"/>
              <a:t> </a:t>
            </a:r>
            <a:r>
              <a:rPr lang="ru-RU" sz="5400" dirty="0" smtClean="0"/>
              <a:t>часу до </a:t>
            </a:r>
            <a:r>
              <a:rPr lang="ru-RU" sz="5400" dirty="0"/>
              <a:t>6-ї </a:t>
            </a:r>
            <a:r>
              <a:rPr lang="ru-RU" sz="5400" dirty="0" err="1"/>
              <a:t>вечора</a:t>
            </a:r>
            <a:endParaRPr lang="ru-RU" sz="5400" dirty="0"/>
          </a:p>
        </p:txBody>
      </p:sp>
      <p:pic>
        <p:nvPicPr>
          <p:cNvPr id="13314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0" y="2128547"/>
            <a:ext cx="3415161" cy="46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итание в ночные смены.20 день. - Happy WAVE. Счастливая волна. Happy WAVE. Счастливая волн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2" y="2128547"/>
            <a:ext cx="6719508" cy="44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1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err="1"/>
              <a:t>мінеральні</a:t>
            </a:r>
            <a:r>
              <a:rPr lang="ru-RU" sz="4800" dirty="0"/>
              <a:t> </a:t>
            </a:r>
            <a:r>
              <a:rPr lang="ru-RU" sz="4800" dirty="0" err="1" smtClean="0"/>
              <a:t>солі</a:t>
            </a:r>
            <a:r>
              <a:rPr lang="ru-RU" sz="4800" dirty="0" smtClean="0"/>
              <a:t>,</a:t>
            </a:r>
            <a:br>
              <a:rPr lang="ru-RU" sz="4800" dirty="0" smtClean="0"/>
            </a:br>
            <a:r>
              <a:rPr lang="ru-RU" sz="4800" dirty="0" err="1" smtClean="0"/>
              <a:t>морепродукти</a:t>
            </a:r>
            <a:endParaRPr lang="ru-RU" sz="4800" dirty="0"/>
          </a:p>
        </p:txBody>
      </p:sp>
      <p:pic>
        <p:nvPicPr>
          <p:cNvPr id="14338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5" y="2082286"/>
            <a:ext cx="3785316" cy="45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Блюда из морепродуктов. Блюда из морепродук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3" y="2503257"/>
            <a:ext cx="64770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Лечение деревьев раствором поваренной соли Supersadovod - о саде и огороде просто и интерес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693" y="508056"/>
            <a:ext cx="3248410" cy="314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58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958" y="365124"/>
            <a:ext cx="10515600" cy="1897464"/>
          </a:xfrm>
        </p:spPr>
        <p:txBody>
          <a:bodyPr>
            <a:normAutofit/>
          </a:bodyPr>
          <a:lstStyle/>
          <a:p>
            <a:r>
              <a:rPr lang="ru-RU" dirty="0" err="1"/>
              <a:t>невеликі</a:t>
            </a:r>
            <a:r>
              <a:rPr lang="ru-RU" dirty="0"/>
              <a:t> </a:t>
            </a:r>
            <a:r>
              <a:rPr lang="ru-RU" dirty="0" err="1"/>
              <a:t>порції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 err="1"/>
              <a:t>пийте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 smtClean="0"/>
              <a:t>їжі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 err="1"/>
              <a:t>ходіть</a:t>
            </a:r>
            <a:r>
              <a:rPr lang="ru-RU" dirty="0"/>
              <a:t> в магазин </a:t>
            </a:r>
            <a:r>
              <a:rPr lang="ru-RU" dirty="0" err="1"/>
              <a:t>голодними</a:t>
            </a:r>
            <a:endParaRPr lang="ru-RU" dirty="0"/>
          </a:p>
        </p:txBody>
      </p:sp>
      <p:pic>
        <p:nvPicPr>
          <p:cNvPr id="15362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6" y="2262588"/>
            <a:ext cx="3437585" cy="41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Как просто похудеть: 12 хитростей похуд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43" y="2159557"/>
            <a:ext cx="6644470" cy="45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03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055" y="552811"/>
            <a:ext cx="9613861" cy="1080938"/>
          </a:xfrm>
        </p:spPr>
        <p:txBody>
          <a:bodyPr>
            <a:noAutofit/>
          </a:bodyPr>
          <a:lstStyle/>
          <a:p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err="1" smtClean="0"/>
              <a:t>овочі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pic>
        <p:nvPicPr>
          <p:cNvPr id="16386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8" y="2146679"/>
            <a:ext cx="3728675" cy="45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Диетический ликбез: клетчат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90" y="998057"/>
            <a:ext cx="7287164" cy="54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3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err="1"/>
              <a:t>повноцінне</a:t>
            </a:r>
            <a:r>
              <a:rPr lang="ru-RU" sz="4400" dirty="0"/>
              <a:t> </a:t>
            </a:r>
            <a:r>
              <a:rPr lang="ru-RU" sz="4400" dirty="0" err="1" smtClean="0"/>
              <a:t>харчування</a:t>
            </a:r>
            <a:r>
              <a:rPr lang="ru-RU" sz="4400" dirty="0" smtClean="0"/>
              <a:t>, </a:t>
            </a:r>
            <a:r>
              <a:rPr lang="ru-RU" sz="4400" dirty="0" err="1"/>
              <a:t>пропорційність</a:t>
            </a:r>
            <a:endParaRPr lang="ru-RU" sz="4400" dirty="0"/>
          </a:p>
        </p:txBody>
      </p:sp>
      <p:pic>
        <p:nvPicPr>
          <p:cNvPr id="17410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2" y="2228044"/>
            <a:ext cx="3645466" cy="44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Что нужно есть для восстановления сил после тренировки У повара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08" y="2228043"/>
            <a:ext cx="6657349" cy="44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528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45260" y="2619320"/>
            <a:ext cx="4737434" cy="30469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4800" b="1" dirty="0" err="1" smtClean="0"/>
              <a:t>Їсти</a:t>
            </a:r>
            <a:r>
              <a:rPr lang="ru-RU" altLang="ru-RU" sz="4800" b="1" dirty="0" smtClean="0"/>
              <a:t> для того, </a:t>
            </a:r>
            <a:r>
              <a:rPr lang="ru-RU" altLang="ru-RU" sz="4800" b="1" dirty="0" err="1" smtClean="0"/>
              <a:t>щоб</a:t>
            </a:r>
            <a:r>
              <a:rPr lang="ru-RU" altLang="ru-RU" sz="4800" b="1" dirty="0" smtClean="0"/>
              <a:t> </a:t>
            </a:r>
            <a:r>
              <a:rPr lang="ru-RU" altLang="ru-RU" sz="4800" b="1" dirty="0" err="1" smtClean="0"/>
              <a:t>жити</a:t>
            </a:r>
            <a:r>
              <a:rPr lang="ru-RU" altLang="ru-RU" sz="4800" b="1" dirty="0" smtClean="0"/>
              <a:t>, а не </a:t>
            </a:r>
            <a:r>
              <a:rPr lang="ru-RU" altLang="ru-RU" sz="4800" b="1" dirty="0" err="1" smtClean="0"/>
              <a:t>жити</a:t>
            </a:r>
            <a:r>
              <a:rPr lang="ru-RU" altLang="ru-RU" sz="4800" b="1" dirty="0" smtClean="0"/>
              <a:t>  для того, </a:t>
            </a:r>
            <a:r>
              <a:rPr lang="ru-RU" altLang="ru-RU" sz="4800" b="1" dirty="0" err="1" smtClean="0"/>
              <a:t>щоб</a:t>
            </a:r>
            <a:r>
              <a:rPr lang="ru-RU" altLang="ru-RU" sz="4800" b="1" dirty="0" smtClean="0"/>
              <a:t> </a:t>
            </a:r>
            <a:r>
              <a:rPr lang="ru-RU" altLang="ru-RU" sz="4800" b="1" dirty="0" err="1" smtClean="0"/>
              <a:t>їсти</a:t>
            </a:r>
            <a:r>
              <a:rPr lang="ru-RU" altLang="ru-RU" sz="4800" b="1" dirty="0"/>
              <a:t>.</a:t>
            </a:r>
            <a:endParaRPr lang="ru-RU" altLang="ru-RU" sz="4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11361" y="771591"/>
            <a:ext cx="73404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Я </a:t>
            </a:r>
            <a:r>
              <a:rPr lang="ru-RU" alt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є</a:t>
            </a:r>
            <a:r>
              <a:rPr lang="ru-RU" alt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alt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те, </a:t>
            </a:r>
            <a:r>
              <a:rPr lang="ru-RU" altLang="ru-RU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що</a:t>
            </a:r>
            <a:r>
              <a:rPr lang="ru-RU" alt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я </a:t>
            </a:r>
            <a:r>
              <a:rPr lang="ru-RU" altLang="ru-RU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їм</a:t>
            </a:r>
            <a:r>
              <a:rPr lang="ru-RU" alt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 </a:t>
            </a:r>
            <a:endParaRPr lang="ru-RU" altLang="ru-RU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9698" name="Picture 2" descr="Шелаболихинская ЦРБ - Полезная е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29" y="2161318"/>
            <a:ext cx="6474050" cy="43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17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138" y="571187"/>
            <a:ext cx="10515600" cy="1879332"/>
          </a:xfrm>
        </p:spPr>
        <p:txBody>
          <a:bodyPr>
            <a:normAutofit fontScale="90000"/>
          </a:bodyPr>
          <a:lstStyle/>
          <a:p>
            <a:r>
              <a:rPr lang="ru-RU" sz="5300" dirty="0" err="1"/>
              <a:t>різноманітність</a:t>
            </a:r>
            <a:r>
              <a:rPr lang="ru-RU" sz="5300" dirty="0"/>
              <a:t> </a:t>
            </a:r>
            <a:r>
              <a:rPr lang="ru-RU" sz="5300" dirty="0" err="1"/>
              <a:t>раціону</a:t>
            </a:r>
            <a:r>
              <a:rPr lang="ru-RU" sz="5300" dirty="0" smtClean="0"/>
              <a:t>,</a:t>
            </a:r>
            <a:br>
              <a:rPr lang="ru-RU" sz="5300" dirty="0" smtClean="0"/>
            </a:br>
            <a:r>
              <a:rPr lang="ru-RU" sz="5300" dirty="0" err="1" smtClean="0"/>
              <a:t>риба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434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8" y="2192942"/>
            <a:ext cx="3298190" cy="44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Рыба, форель, лимон, маслины, зелень обои, фото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68" y="2192942"/>
            <a:ext cx="6678835" cy="44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82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3435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dirty="0" err="1"/>
              <a:t>с</a:t>
            </a:r>
            <a:r>
              <a:rPr lang="ru-RU" sz="4800" dirty="0" err="1" smtClean="0"/>
              <a:t>олодкого</a:t>
            </a:r>
            <a:r>
              <a:rPr lang="ru-RU" sz="4800" dirty="0" smtClean="0"/>
              <a:t> </a:t>
            </a:r>
            <a:r>
              <a:rPr lang="ru-RU" sz="4800" dirty="0" err="1" smtClean="0"/>
              <a:t>менше</a:t>
            </a:r>
            <a:r>
              <a:rPr lang="ru-RU" sz="4800" dirty="0" smtClean="0"/>
              <a:t>,</a:t>
            </a:r>
            <a:br>
              <a:rPr lang="ru-RU" sz="4800" dirty="0" smtClean="0"/>
            </a:br>
            <a:r>
              <a:rPr lang="ru-RU" sz="4800" dirty="0" err="1" smtClean="0"/>
              <a:t>вітамін</a:t>
            </a:r>
            <a:r>
              <a:rPr lang="ru-RU" sz="4800" dirty="0" smtClean="0"/>
              <a:t> </a:t>
            </a:r>
            <a:r>
              <a:rPr lang="ru-RU" sz="4800" dirty="0"/>
              <a:t>С</a:t>
            </a:r>
          </a:p>
        </p:txBody>
      </p:sp>
      <p:pic>
        <p:nvPicPr>
          <p:cNvPr id="19458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104221"/>
            <a:ext cx="3378200" cy="45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Натуральные сахарозаменители - путь к здоровью - Эндокринные железы - симптомы, причины, леч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3435"/>
            <a:ext cx="4165600" cy="30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Изображение 1 из 2 из Aloe Vera-очевидное и невероятное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56" y="2603500"/>
            <a:ext cx="4789469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93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err="1"/>
              <a:t>тонізуюча</a:t>
            </a:r>
            <a:r>
              <a:rPr lang="ru-RU" sz="6000" dirty="0"/>
              <a:t> </a:t>
            </a:r>
            <a:r>
              <a:rPr lang="ru-RU" sz="6000" dirty="0" err="1"/>
              <a:t>їжа</a:t>
            </a:r>
            <a:endParaRPr lang="ru-RU" sz="6000" dirty="0"/>
          </a:p>
        </p:txBody>
      </p:sp>
      <p:pic>
        <p:nvPicPr>
          <p:cNvPr id="20482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09800"/>
            <a:ext cx="33655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Тонизирующий фреш - 30 Января 2013 - Рецеп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66" y="2209800"/>
            <a:ext cx="5818216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306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err="1" smtClean="0"/>
              <a:t>уріжте</a:t>
            </a:r>
            <a:r>
              <a:rPr lang="ru-RU" sz="7200" dirty="0" smtClean="0"/>
              <a:t> </a:t>
            </a:r>
            <a:r>
              <a:rPr lang="ru-RU" sz="7200" dirty="0" err="1"/>
              <a:t>порції</a:t>
            </a:r>
            <a:endParaRPr lang="ru-RU" sz="7200" dirty="0"/>
          </a:p>
        </p:txBody>
      </p:sp>
      <p:pic>
        <p:nvPicPr>
          <p:cNvPr id="21506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0" y="2041615"/>
            <a:ext cx="3434479" cy="46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Ножницы раскройны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33" y="491029"/>
            <a:ext cx="3018032" cy="16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улинарные новости. . Страница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11" y="2199252"/>
            <a:ext cx="6220174" cy="42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6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err="1"/>
              <a:t>фрукти</a:t>
            </a:r>
            <a:endParaRPr lang="ru-RU" sz="7200" dirty="0"/>
          </a:p>
        </p:txBody>
      </p:sp>
      <p:pic>
        <p:nvPicPr>
          <p:cNvPr id="22530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09117"/>
            <a:ext cx="3830234" cy="46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ALLDAY - народный сайт о дизайне &quot; Страница 18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909" y="2271713"/>
            <a:ext cx="5719716" cy="429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7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err="1"/>
              <a:t>хліба</a:t>
            </a:r>
            <a:r>
              <a:rPr lang="ru-RU" sz="6000" dirty="0"/>
              <a:t> </a:t>
            </a:r>
            <a:r>
              <a:rPr lang="ru-RU" sz="6000" dirty="0" err="1"/>
              <a:t>мінімум</a:t>
            </a:r>
            <a:r>
              <a:rPr lang="ru-RU" sz="6000" dirty="0"/>
              <a:t> (</a:t>
            </a:r>
            <a:r>
              <a:rPr lang="ru-RU" sz="6000" dirty="0" err="1"/>
              <a:t>білого</a:t>
            </a:r>
            <a:r>
              <a:rPr lang="ru-RU" sz="6000" dirty="0"/>
              <a:t>)</a:t>
            </a:r>
          </a:p>
        </p:txBody>
      </p:sp>
      <p:pic>
        <p:nvPicPr>
          <p:cNvPr id="23554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04611"/>
            <a:ext cx="3327400" cy="44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Финский ржаной хлеб - Ruislimppu - от Кар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4" y="2204611"/>
            <a:ext cx="5661025" cy="43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5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err="1"/>
              <a:t>цільнозернові</a:t>
            </a:r>
            <a:r>
              <a:rPr lang="ru-RU" sz="6000" dirty="0"/>
              <a:t> </a:t>
            </a:r>
            <a:r>
              <a:rPr lang="ru-RU" sz="6000" dirty="0" err="1"/>
              <a:t>продукти</a:t>
            </a:r>
            <a:endParaRPr lang="ru-RU" sz="6000" dirty="0"/>
          </a:p>
        </p:txBody>
      </p:sp>
      <p:pic>
        <p:nvPicPr>
          <p:cNvPr id="24578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02610"/>
            <a:ext cx="3416300" cy="461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Всесильная пищ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2303587"/>
            <a:ext cx="6324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0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200" y="608751"/>
            <a:ext cx="10515600" cy="1325563"/>
          </a:xfrm>
        </p:spPr>
        <p:txBody>
          <a:bodyPr>
            <a:normAutofit/>
          </a:bodyPr>
          <a:lstStyle/>
          <a:p>
            <a:r>
              <a:rPr lang="ru-RU" sz="4400" dirty="0" err="1"/>
              <a:t>частіше</a:t>
            </a:r>
            <a:r>
              <a:rPr lang="ru-RU" sz="4400" dirty="0"/>
              <a:t> </a:t>
            </a:r>
            <a:r>
              <a:rPr lang="ru-RU" sz="4400" dirty="0" err="1"/>
              <a:t>їжте</a:t>
            </a:r>
            <a:r>
              <a:rPr lang="ru-RU" sz="4400" dirty="0"/>
              <a:t>, але </a:t>
            </a:r>
            <a:r>
              <a:rPr lang="ru-RU" sz="4400" dirty="0" err="1"/>
              <a:t>меншими</a:t>
            </a:r>
            <a:r>
              <a:rPr lang="ru-RU" sz="4400" dirty="0"/>
              <a:t> </a:t>
            </a:r>
            <a:r>
              <a:rPr lang="ru-RU" sz="4400" dirty="0" err="1" smtClean="0"/>
              <a:t>порціями</a:t>
            </a:r>
            <a:r>
              <a:rPr lang="ru-RU" sz="4400" dirty="0" smtClean="0"/>
              <a:t> </a:t>
            </a:r>
            <a:r>
              <a:rPr lang="ru-RU" sz="4400" dirty="0" err="1"/>
              <a:t>часник</a:t>
            </a:r>
            <a:r>
              <a:rPr lang="ru-RU" sz="4400" dirty="0"/>
              <a:t> </a:t>
            </a:r>
            <a:r>
              <a:rPr lang="ru-RU" sz="4400" dirty="0" err="1"/>
              <a:t>вживайте</a:t>
            </a:r>
            <a:endParaRPr lang="ru-RU" sz="4400" dirty="0"/>
          </a:p>
        </p:txBody>
      </p:sp>
      <p:pic>
        <p:nvPicPr>
          <p:cNvPr id="25602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128837"/>
            <a:ext cx="3390900" cy="4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калории Питание по Монтиньяку Гликемический индекс продук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1539447"/>
            <a:ext cx="51435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Serhiy Shullye's &quot;Greens and Vegetables&quot; set on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3336335"/>
            <a:ext cx="4914900" cy="337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5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921" y="765928"/>
            <a:ext cx="9613861" cy="1080938"/>
          </a:xfrm>
        </p:spPr>
        <p:txBody>
          <a:bodyPr>
            <a:noAutofit/>
          </a:bodyPr>
          <a:lstStyle/>
          <a:p>
            <a:r>
              <a:rPr lang="ru-RU" sz="5400" dirty="0" err="1" smtClean="0"/>
              <a:t>яблука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err="1" smtClean="0"/>
              <a:t>ягоди</a:t>
            </a:r>
            <a:endParaRPr lang="ru-RU" sz="5400" dirty="0"/>
          </a:p>
        </p:txBody>
      </p:sp>
      <p:pic>
        <p:nvPicPr>
          <p:cNvPr id="27650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056461"/>
            <a:ext cx="3479800" cy="469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cndww.durovloh.ru/umedia/137000/136958/688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07" y="3050160"/>
            <a:ext cx="6276975" cy="353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Обои ягоды, красные, фрукты, яблоки, спелые 1600x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19" y="425200"/>
            <a:ext cx="5714081" cy="42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8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Картинка 69 из 388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48819"/>
          <a:stretch>
            <a:fillRect/>
          </a:stretch>
        </p:blipFill>
        <p:spPr bwMode="auto">
          <a:xfrm>
            <a:off x="1997031" y="241147"/>
            <a:ext cx="583247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 descr="http://skyclipart.ru/uploads/posts/2011-10/1317589957_obraz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42"/>
          <a:stretch>
            <a:fillRect/>
          </a:stretch>
        </p:blipFill>
        <p:spPr bwMode="auto">
          <a:xfrm>
            <a:off x="1997031" y="4079721"/>
            <a:ext cx="698500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Заголовок 1"/>
          <p:cNvSpPr>
            <a:spLocks noGrp="1"/>
          </p:cNvSpPr>
          <p:nvPr>
            <p:ph type="title"/>
          </p:nvPr>
        </p:nvSpPr>
        <p:spPr>
          <a:xfrm>
            <a:off x="1043189" y="2160434"/>
            <a:ext cx="10856890" cy="2376488"/>
          </a:xfrm>
        </p:spPr>
        <p:txBody>
          <a:bodyPr>
            <a:noAutofit/>
          </a:bodyPr>
          <a:lstStyle/>
          <a:p>
            <a:pPr algn="ctr"/>
            <a:r>
              <a:rPr lang="ru-RU" altLang="ru-RU" sz="9600" b="1" dirty="0" err="1" smtClean="0">
                <a:solidFill>
                  <a:srgbClr val="002060"/>
                </a:solidFill>
              </a:rPr>
              <a:t>Дякую</a:t>
            </a:r>
            <a:r>
              <a:rPr lang="ru-RU" altLang="ru-RU" sz="9600" b="1" dirty="0" smtClean="0">
                <a:solidFill>
                  <a:srgbClr val="002060"/>
                </a:solidFill>
              </a:rPr>
              <a:t> за </a:t>
            </a:r>
            <a:r>
              <a:rPr lang="ru-RU" altLang="ru-RU" sz="9600" b="1" dirty="0" err="1" smtClean="0">
                <a:solidFill>
                  <a:srgbClr val="002060"/>
                </a:solidFill>
              </a:rPr>
              <a:t>увагу</a:t>
            </a:r>
            <a:r>
              <a:rPr lang="ru-RU" altLang="ru-RU" sz="9600" b="1" dirty="0" smtClean="0">
                <a:solidFill>
                  <a:srgbClr val="002060"/>
                </a:solidFill>
              </a:rPr>
              <a:t>!</a:t>
            </a:r>
            <a:endParaRPr lang="ru-RU" altLang="ru-RU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err="1" smtClean="0"/>
              <a:t>апетит</a:t>
            </a:r>
            <a:r>
              <a:rPr lang="ru-RU" sz="4800" dirty="0" smtClean="0"/>
              <a:t>, </a:t>
            </a:r>
            <a:br>
              <a:rPr lang="ru-RU" sz="4800" dirty="0" smtClean="0"/>
            </a:br>
            <a:r>
              <a:rPr lang="ru-RU" sz="4800" dirty="0" smtClean="0"/>
              <a:t>алкоголь </a:t>
            </a:r>
            <a:r>
              <a:rPr lang="ru-RU" sz="4800" dirty="0" err="1" smtClean="0"/>
              <a:t>виключити</a:t>
            </a:r>
            <a:endParaRPr lang="ru-RU" sz="4800" dirty="0"/>
          </a:p>
        </p:txBody>
      </p:sp>
      <p:pic>
        <p:nvPicPr>
          <p:cNvPr id="2050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07"/>
            <a:ext cx="28575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Дневник ucenie : LiveInternet - Российский Сервис Онлайн-Дне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21" y="2203343"/>
            <a:ext cx="5549766" cy="44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В Украине могут закрыть канал National Geographic за рекламу алкоголя - MediaPo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05" y="855799"/>
            <a:ext cx="4370048" cy="321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В Донецке 11 июня будет действовать сухой закон &quot; Газета ЖИЗНЬ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108" y="4152076"/>
            <a:ext cx="2600571" cy="260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82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667" y="766107"/>
            <a:ext cx="9613861" cy="1080938"/>
          </a:xfrm>
        </p:spPr>
        <p:txBody>
          <a:bodyPr>
            <a:noAutofit/>
          </a:bodyPr>
          <a:lstStyle/>
          <a:p>
            <a:r>
              <a:rPr lang="ru-RU" sz="5400" dirty="0" err="1" smtClean="0"/>
              <a:t>білки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баланс</a:t>
            </a:r>
            <a:endParaRPr lang="ru-RU" sz="5400" dirty="0"/>
          </a:p>
        </p:txBody>
      </p:sp>
      <p:pic>
        <p:nvPicPr>
          <p:cNvPr id="3074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8" y="2506974"/>
            <a:ext cx="28575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gh Protein Diet Plan Diet &amp; Nutr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71" y="210158"/>
            <a:ext cx="4762500" cy="34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ealthy Living Tip #267 * GOYA F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71" y="3799268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Бухгалтерский учёт. Программа &quot;Баланс&quot; в Excel, фото 1 Минск SLA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742" y="2402994"/>
            <a:ext cx="3177797" cy="376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50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5" y="2487985"/>
            <a:ext cx="28575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 мужчинах Записи в рубрике О мужчинах Дневник Аленушка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92" y="2161787"/>
            <a:ext cx="4529070" cy="45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ртфолио фрилансера Нина Старова Starova77. Управление репу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28" y="286647"/>
            <a:ext cx="4121329" cy="309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bohydrate Contents In Foods gykelyvy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99" y="3475533"/>
            <a:ext cx="4173858" cy="30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в</a:t>
            </a:r>
            <a:r>
              <a:rPr lang="uk-UA" sz="5400" dirty="0" smtClean="0"/>
              <a:t>ітаміни, вуглеводи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2766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39" y="766106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ru-RU" sz="5400" b="1" dirty="0"/>
              <a:t>голод повинен </a:t>
            </a:r>
            <a:r>
              <a:rPr lang="ru-RU" sz="5400" b="1" dirty="0" err="1" smtClean="0"/>
              <a:t>відчуватися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err="1" smtClean="0"/>
              <a:t>горіхи</a:t>
            </a:r>
            <a:endParaRPr lang="ru-RU" sz="5400" b="1" dirty="0"/>
          </a:p>
        </p:txBody>
      </p:sp>
      <p:pic>
        <p:nvPicPr>
          <p:cNvPr id="5122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7" y="2705155"/>
            <a:ext cx="28575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Свет счастливой звезды - Голод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49" y="2684393"/>
            <a:ext cx="5072102" cy="391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Какие самый полезные орехи для потенц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996" y="1508437"/>
            <a:ext cx="4074607" cy="405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2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5" y="972169"/>
            <a:ext cx="11694017" cy="1080938"/>
          </a:xfrm>
        </p:spPr>
        <p:txBody>
          <a:bodyPr>
            <a:noAutofit/>
          </a:bodyPr>
          <a:lstStyle/>
          <a:p>
            <a:r>
              <a:rPr lang="ru-RU" sz="4400" dirty="0"/>
              <a:t>долой </a:t>
            </a:r>
            <a:r>
              <a:rPr lang="ru-RU" sz="4400" dirty="0" err="1"/>
              <a:t>солодкі</a:t>
            </a:r>
            <a:r>
              <a:rPr lang="ru-RU" sz="4400" dirty="0"/>
              <a:t> батончики</a:t>
            </a:r>
            <a:r>
              <a:rPr lang="ru-RU" sz="4400" dirty="0" smtClean="0"/>
              <a:t>,</a:t>
            </a:r>
            <a:br>
              <a:rPr lang="ru-RU" sz="4400" dirty="0" smtClean="0"/>
            </a:br>
            <a:r>
              <a:rPr lang="ru-RU" sz="4400" dirty="0" err="1" smtClean="0"/>
              <a:t>чіпси</a:t>
            </a:r>
            <a:r>
              <a:rPr lang="ru-RU" sz="4400" dirty="0"/>
              <a:t>, фаст-фуд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6146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9" y="2416822"/>
            <a:ext cx="28575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Твое дел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65" y="1747140"/>
            <a:ext cx="4713667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нак запрета 3"/>
          <p:cNvSpPr/>
          <p:nvPr/>
        </p:nvSpPr>
        <p:spPr>
          <a:xfrm>
            <a:off x="4738888" y="1512638"/>
            <a:ext cx="4906851" cy="4997002"/>
          </a:xfrm>
          <a:prstGeom prst="noSmoking">
            <a:avLst>
              <a:gd name="adj" fmla="val 340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3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03" y="788336"/>
            <a:ext cx="9613861" cy="1080938"/>
          </a:xfrm>
        </p:spPr>
        <p:txBody>
          <a:bodyPr>
            <a:noAutofit/>
          </a:bodyPr>
          <a:lstStyle/>
          <a:p>
            <a:r>
              <a:rPr lang="ru-RU" sz="4400" dirty="0" err="1" smtClean="0"/>
              <a:t>вітамін</a:t>
            </a:r>
            <a:r>
              <a:rPr lang="ru-RU" sz="4400" dirty="0" smtClean="0"/>
              <a:t> Е, </a:t>
            </a:r>
            <a:r>
              <a:rPr lang="ru-RU" sz="4400" dirty="0" err="1" smtClean="0"/>
              <a:t>енергозатрати</a:t>
            </a:r>
            <a:r>
              <a:rPr lang="ru-RU" sz="4400" dirty="0" smtClean="0"/>
              <a:t> </a:t>
            </a:r>
            <a:br>
              <a:rPr lang="ru-RU" sz="4400" dirty="0" smtClean="0"/>
            </a:br>
            <a:r>
              <a:rPr lang="ru-RU" sz="4400" dirty="0" err="1" smtClean="0"/>
              <a:t>повинні</a:t>
            </a:r>
            <a:r>
              <a:rPr lang="ru-RU" sz="4400" dirty="0" smtClean="0"/>
              <a:t> </a:t>
            </a:r>
            <a:r>
              <a:rPr lang="ru-RU" sz="4400" dirty="0" err="1" smtClean="0"/>
              <a:t>компенсуватися</a:t>
            </a:r>
            <a:endParaRPr lang="ru-RU" sz="4400" dirty="0"/>
          </a:p>
        </p:txBody>
      </p:sp>
      <p:pic>
        <p:nvPicPr>
          <p:cNvPr id="7170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3" y="2200990"/>
            <a:ext cx="3958505" cy="43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igh quality Nutural vitamin e liquid 98% use for vitamin e 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71" y="200094"/>
            <a:ext cx="2905750" cy="188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лишком большое количество физических упражнений может привести к бесплодию. NashiVnu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34" y="2295804"/>
            <a:ext cx="6671277" cy="392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046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err="1" smtClean="0"/>
              <a:t>жири</a:t>
            </a:r>
            <a:r>
              <a:rPr lang="ru-RU" sz="8000" dirty="0" smtClean="0"/>
              <a:t> </a:t>
            </a:r>
            <a:endParaRPr lang="ru-RU" sz="8000" dirty="0"/>
          </a:p>
        </p:txBody>
      </p:sp>
      <p:pic>
        <p:nvPicPr>
          <p:cNvPr id="8194" name="Picture 2" descr="Буква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2" y="2328212"/>
            <a:ext cx="3621223" cy="438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 каких продуктах содержатся жиры. - Ответ ЗДЕСЬ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08" y="2223951"/>
            <a:ext cx="7962547" cy="44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121</TotalTime>
  <Words>119</Words>
  <Application>Microsoft Office PowerPoint</Application>
  <PresentationFormat>Широкоэкранный</PresentationFormat>
  <Paragraphs>34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Trebuchet MS</vt:lpstr>
      <vt:lpstr>Берлин</vt:lpstr>
      <vt:lpstr>Азбука  здорового харчування</vt:lpstr>
      <vt:lpstr>Презентация PowerPoint</vt:lpstr>
      <vt:lpstr>апетит,  алкоголь виключити</vt:lpstr>
      <vt:lpstr>білки баланс</vt:lpstr>
      <vt:lpstr>вітаміни, вуглеводи</vt:lpstr>
      <vt:lpstr>голод повинен відчуватися горіхи</vt:lpstr>
      <vt:lpstr>долой солодкі батончики, чіпси, фаст-фуд </vt:lpstr>
      <vt:lpstr>вітамін Е, енергозатрати  повинні компенсуватися</vt:lpstr>
      <vt:lpstr>жири </vt:lpstr>
      <vt:lpstr>запорука здоров’я - чистота</vt:lpstr>
      <vt:lpstr>інтервал між прийомами їжі</vt:lpstr>
      <vt:lpstr>Їжа повинна бути кольоровою </vt:lpstr>
      <vt:lpstr>йодована сіль</vt:lpstr>
      <vt:lpstr>калорії рахуйте каша на сніданок</vt:lpstr>
      <vt:lpstr>ліміт часу до 6-ї вечора</vt:lpstr>
      <vt:lpstr>мінеральні солі, морепродукти</vt:lpstr>
      <vt:lpstr>невеликі порції, не пийте під час їжі, не ходіть в магазин голодними</vt:lpstr>
      <vt:lpstr> овочі </vt:lpstr>
      <vt:lpstr>повноцінне харчування, пропорційність</vt:lpstr>
      <vt:lpstr>різноманітність раціону, риба </vt:lpstr>
      <vt:lpstr>солодкого менше, вітамін С</vt:lpstr>
      <vt:lpstr>тонізуюча їжа</vt:lpstr>
      <vt:lpstr>уріжте порції</vt:lpstr>
      <vt:lpstr>фрукти</vt:lpstr>
      <vt:lpstr>хліба мінімум (білого)</vt:lpstr>
      <vt:lpstr>цільнозернові продукти</vt:lpstr>
      <vt:lpstr>частіше їжте, але меншими порціями часник вживайте</vt:lpstr>
      <vt:lpstr>яблука ягоди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Азбука здорового питания</dc:title>
  <dc:creator>Anastassia Kreytor</dc:creator>
  <cp:lastModifiedBy>Anastassia Kreytor</cp:lastModifiedBy>
  <cp:revision>13</cp:revision>
  <dcterms:created xsi:type="dcterms:W3CDTF">2015-03-12T21:23:00Z</dcterms:created>
  <dcterms:modified xsi:type="dcterms:W3CDTF">2015-04-05T20:48:00Z</dcterms:modified>
</cp:coreProperties>
</file>