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1" r:id="rId4"/>
    <p:sldId id="277" r:id="rId5"/>
    <p:sldId id="271" r:id="rId6"/>
    <p:sldId id="275" r:id="rId7"/>
    <p:sldId id="276" r:id="rId8"/>
    <p:sldId id="267" r:id="rId9"/>
    <p:sldId id="258" r:id="rId10"/>
    <p:sldId id="272" r:id="rId11"/>
    <p:sldId id="259" r:id="rId12"/>
    <p:sldId id="278" r:id="rId13"/>
    <p:sldId id="279" r:id="rId14"/>
    <p:sldId id="280" r:id="rId15"/>
    <p:sldId id="281" r:id="rId16"/>
    <p:sldId id="282" r:id="rId17"/>
    <p:sldId id="260" r:id="rId18"/>
    <p:sldId id="273" r:id="rId19"/>
    <p:sldId id="264" r:id="rId20"/>
    <p:sldId id="265" r:id="rId21"/>
    <p:sldId id="274" r:id="rId22"/>
    <p:sldId id="266" r:id="rId23"/>
    <p:sldId id="283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819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216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217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218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219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220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43BF8DB-6FF5-444B-9828-ED0E9FEF05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49353C-F7C4-4065-92C7-E6C6183EE75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62DE5B-8982-4945-AD42-664493E351A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C463B7-37D9-4C70-A408-9CE46B48E2F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C23D4E-2858-421A-A4D9-1DE74A6F6F9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D5F68F-9096-42CC-AC93-F69A1903458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36A608-4D33-48D4-B253-AABAF553505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DEDACB-5D5B-4C9A-87B0-E923A901D4F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02E5AA-6906-48BA-8FFE-285E92B33B8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33BF7E-47FF-4696-963C-ADA5A244AF9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90A00C-DB76-4AA2-B852-65CEC8512A0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7171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2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3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4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5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6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7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8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9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0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1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2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3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4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5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6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7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8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9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0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1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9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9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94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195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42D960E-45B8-430B-9F05-98912430CCD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196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7772400" cy="1828800"/>
          </a:xfrm>
        </p:spPr>
        <p:txBody>
          <a:bodyPr/>
          <a:lstStyle/>
          <a:p>
            <a:r>
              <a:rPr lang="ru-RU" i="1" dirty="0" err="1" smtClean="0"/>
              <a:t>Актор</a:t>
            </a:r>
            <a:endParaRPr lang="ru-RU" i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085184"/>
            <a:ext cx="3733800" cy="1059904"/>
          </a:xfrm>
        </p:spPr>
        <p:txBody>
          <a:bodyPr/>
          <a:lstStyle/>
          <a:p>
            <a:pPr algn="l"/>
            <a:r>
              <a:rPr lang="uk-UA" sz="2800" dirty="0" smtClean="0"/>
              <a:t>Виконала:</a:t>
            </a:r>
            <a:br>
              <a:rPr lang="uk-UA" sz="2800" dirty="0" smtClean="0"/>
            </a:br>
            <a:r>
              <a:rPr lang="uk-UA" sz="2800" dirty="0" smtClean="0"/>
              <a:t>Коваленко </a:t>
            </a:r>
            <a:r>
              <a:rPr lang="uk-UA" sz="2800" dirty="0" err="1" smtClean="0"/>
              <a:t>Альона</a:t>
            </a:r>
            <a:endParaRPr lang="uk-UA" sz="2800" dirty="0" smtClean="0"/>
          </a:p>
          <a:p>
            <a:endParaRPr lang="ru-RU" sz="2800" dirty="0"/>
          </a:p>
        </p:txBody>
      </p:sp>
      <p:pic>
        <p:nvPicPr>
          <p:cNvPr id="6" name="Picture 4" descr="scala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981200"/>
            <a:ext cx="4643437" cy="2784475"/>
          </a:xfrm>
          <a:prstGeom prst="rect">
            <a:avLst/>
          </a:prstGeom>
          <a:noFill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3000372"/>
            <a:ext cx="388524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187624" y="630932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Ставище 2013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Медичні протипоказання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Явних медичних протипоказань немає.</a:t>
            </a:r>
            <a:endParaRPr lang="ru-RU" dirty="0" smtClean="0"/>
          </a:p>
        </p:txBody>
      </p:sp>
      <p:pic>
        <p:nvPicPr>
          <p:cNvPr id="4" name="Рисунок 3" descr="972d57c225fa451eaffbc827d3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645024"/>
            <a:ext cx="8557737" cy="3000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Кар'єра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заробітня</a:t>
            </a:r>
            <a:r>
              <a:rPr lang="ru-RU" dirty="0" smtClean="0"/>
              <a:t> плата</a:t>
            </a:r>
            <a:endParaRPr lang="ru-RU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sz="2400" dirty="0" err="1" smtClean="0"/>
              <a:t>Щаблі</a:t>
            </a:r>
            <a:r>
              <a:rPr lang="ru-RU" sz="2400" dirty="0" smtClean="0"/>
              <a:t> </a:t>
            </a:r>
            <a:r>
              <a:rPr lang="ru-RU" sz="2400" dirty="0" err="1" smtClean="0"/>
              <a:t>кар'єри</a:t>
            </a:r>
            <a:r>
              <a:rPr lang="ru-RU" sz="2400" dirty="0" smtClean="0"/>
              <a:t> </a:t>
            </a:r>
            <a:r>
              <a:rPr lang="ru-RU" sz="2400" dirty="0" smtClean="0"/>
              <a:t>:</a:t>
            </a:r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uk-UA" sz="2400" dirty="0" smtClean="0"/>
              <a:t>1.Актор масовки</a:t>
            </a:r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uk-UA" sz="2400" dirty="0" smtClean="0"/>
              <a:t> </a:t>
            </a:r>
            <a:r>
              <a:rPr lang="uk-UA" sz="2400" dirty="0" smtClean="0"/>
              <a:t> </a:t>
            </a:r>
            <a:r>
              <a:rPr lang="ru-RU" sz="2400" dirty="0" smtClean="0"/>
              <a:t>Зарплата : 21 $ / ч.</a:t>
            </a:r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ru-RU" sz="2400" dirty="0" err="1" smtClean="0"/>
              <a:t>Робочі</a:t>
            </a:r>
            <a:r>
              <a:rPr lang="ru-RU" sz="2400" dirty="0" smtClean="0"/>
              <a:t> </a:t>
            </a:r>
            <a:r>
              <a:rPr lang="ru-RU" sz="2400" dirty="0" err="1" smtClean="0"/>
              <a:t>години</a:t>
            </a:r>
            <a:r>
              <a:rPr lang="ru-RU" sz="2400" dirty="0" smtClean="0"/>
              <a:t>: 13:00 - 19:00 .</a:t>
            </a:r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ru-RU" sz="2400" dirty="0" err="1" smtClean="0"/>
              <a:t>Робочі</a:t>
            </a:r>
            <a:r>
              <a:rPr lang="ru-RU" sz="2400" dirty="0" smtClean="0"/>
              <a:t> </a:t>
            </a:r>
            <a:r>
              <a:rPr lang="ru-RU" sz="2400" dirty="0" err="1" smtClean="0"/>
              <a:t>дні</a:t>
            </a:r>
            <a:r>
              <a:rPr lang="ru-RU" sz="2400" dirty="0" smtClean="0"/>
              <a:t>: </a:t>
            </a:r>
            <a:r>
              <a:rPr lang="ru-RU" sz="2400" dirty="0" err="1" smtClean="0"/>
              <a:t>пн</a:t>
            </a:r>
            <a:r>
              <a:rPr lang="ru-RU" sz="2400" dirty="0" smtClean="0"/>
              <a:t> , </a:t>
            </a:r>
            <a:r>
              <a:rPr lang="ru-RU" sz="2400" dirty="0" err="1" smtClean="0"/>
              <a:t>вт</a:t>
            </a:r>
            <a:r>
              <a:rPr lang="ru-RU" sz="2400" dirty="0" smtClean="0"/>
              <a:t> , ср , </a:t>
            </a:r>
            <a:r>
              <a:rPr lang="ru-RU" sz="2400" dirty="0" err="1" smtClean="0"/>
              <a:t>чт</a:t>
            </a:r>
            <a:r>
              <a:rPr lang="ru-RU" sz="2400" dirty="0" smtClean="0"/>
              <a:t> , пт</a:t>
            </a:r>
            <a:r>
              <a:rPr lang="ru-RU" sz="2400" dirty="0" smtClean="0"/>
              <a:t>.</a:t>
            </a:r>
          </a:p>
          <a:p>
            <a:pPr marL="457200" indent="-457200">
              <a:lnSpc>
                <a:spcPct val="90000"/>
              </a:lnSpc>
              <a:buClrTx/>
              <a:buNone/>
            </a:pPr>
            <a:endParaRPr lang="ru-RU" sz="2400" dirty="0" smtClean="0"/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uk-UA" sz="2400" dirty="0" smtClean="0"/>
              <a:t>2.Світлооператор</a:t>
            </a:r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ru-RU" sz="2400" dirty="0" err="1" smtClean="0"/>
              <a:t>Премія</a:t>
            </a:r>
            <a:r>
              <a:rPr lang="ru-RU" sz="2400" dirty="0" smtClean="0"/>
              <a:t> : 252 $ .</a:t>
            </a:r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ru-RU" sz="2400" dirty="0" smtClean="0"/>
              <a:t>Зарплата : 25 $ / ч.</a:t>
            </a:r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ru-RU" sz="2400" dirty="0" err="1" smtClean="0"/>
              <a:t>Робочі</a:t>
            </a:r>
            <a:r>
              <a:rPr lang="ru-RU" sz="2400" dirty="0" smtClean="0"/>
              <a:t> </a:t>
            </a:r>
            <a:r>
              <a:rPr lang="ru-RU" sz="2400" dirty="0" err="1" smtClean="0"/>
              <a:t>години</a:t>
            </a:r>
            <a:r>
              <a:rPr lang="ru-RU" sz="2400" dirty="0" smtClean="0"/>
              <a:t>: 13:00 - 19:00</a:t>
            </a:r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ru-RU" sz="2400" dirty="0" err="1" smtClean="0"/>
              <a:t>Робочі</a:t>
            </a:r>
            <a:r>
              <a:rPr lang="ru-RU" sz="2400" dirty="0" smtClean="0"/>
              <a:t> </a:t>
            </a:r>
            <a:r>
              <a:rPr lang="ru-RU" sz="2400" dirty="0" err="1" smtClean="0"/>
              <a:t>дні</a:t>
            </a:r>
            <a:r>
              <a:rPr lang="ru-RU" sz="2400" dirty="0" smtClean="0"/>
              <a:t>: </a:t>
            </a:r>
            <a:r>
              <a:rPr lang="ru-RU" sz="2400" dirty="0" err="1" smtClean="0"/>
              <a:t>пн</a:t>
            </a:r>
            <a:r>
              <a:rPr lang="ru-RU" sz="2400" dirty="0" smtClean="0"/>
              <a:t> , </a:t>
            </a:r>
            <a:r>
              <a:rPr lang="ru-RU" sz="2400" dirty="0" err="1" smtClean="0"/>
              <a:t>вт</a:t>
            </a:r>
            <a:r>
              <a:rPr lang="ru-RU" sz="2400" dirty="0" smtClean="0"/>
              <a:t> , ср , </a:t>
            </a:r>
            <a:r>
              <a:rPr lang="ru-RU" sz="2400" dirty="0" err="1" smtClean="0"/>
              <a:t>чт</a:t>
            </a:r>
            <a:r>
              <a:rPr lang="ru-RU" sz="2400" dirty="0" smtClean="0"/>
              <a:t> , </a:t>
            </a:r>
            <a:r>
              <a:rPr lang="ru-RU" sz="2400" dirty="0" err="1" smtClean="0"/>
              <a:t>пт</a:t>
            </a:r>
            <a:endParaRPr lang="uk-UA" sz="2400" dirty="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Кар'єра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заробітня</a:t>
            </a:r>
            <a:r>
              <a:rPr lang="ru-RU" dirty="0" smtClean="0"/>
              <a:t> плата</a:t>
            </a:r>
            <a:endParaRPr lang="ru-RU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30725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ClrTx/>
              <a:buNone/>
            </a:pPr>
            <a:r>
              <a:rPr lang="uk-UA" sz="2400" dirty="0" smtClean="0"/>
              <a:t>3.Робочий </a:t>
            </a:r>
            <a:r>
              <a:rPr lang="uk-UA" sz="2400" dirty="0" err="1" smtClean="0"/>
              <a:t>постановщик</a:t>
            </a:r>
            <a:r>
              <a:rPr lang="uk-UA" sz="2400" dirty="0" smtClean="0"/>
              <a:t>.</a:t>
            </a:r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ru-RU" sz="2400" dirty="0" smtClean="0"/>
              <a:t>     </a:t>
            </a:r>
            <a:r>
              <a:rPr lang="ru-RU" sz="2400" dirty="0" err="1" smtClean="0"/>
              <a:t>Премія</a:t>
            </a:r>
            <a:r>
              <a:rPr lang="ru-RU" sz="2400" dirty="0" smtClean="0"/>
              <a:t> </a:t>
            </a:r>
            <a:r>
              <a:rPr lang="ru-RU" sz="2400" dirty="0" smtClean="0"/>
              <a:t>: 300 $.</a:t>
            </a:r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ru-RU" sz="2400" dirty="0" smtClean="0"/>
              <a:t>     Зарплата </a:t>
            </a:r>
            <a:r>
              <a:rPr lang="ru-RU" sz="2400" dirty="0" smtClean="0"/>
              <a:t>: 36 $ / ч.</a:t>
            </a:r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ru-RU" sz="2400" dirty="0" smtClean="0"/>
              <a:t>     </a:t>
            </a:r>
            <a:r>
              <a:rPr lang="ru-RU" sz="2400" dirty="0" err="1" smtClean="0"/>
              <a:t>Робочі</a:t>
            </a:r>
            <a:r>
              <a:rPr lang="ru-RU" sz="2400" dirty="0" smtClean="0"/>
              <a:t> </a:t>
            </a:r>
            <a:r>
              <a:rPr lang="ru-RU" sz="2400" dirty="0" err="1" smtClean="0"/>
              <a:t>години</a:t>
            </a:r>
            <a:r>
              <a:rPr lang="ru-RU" sz="2400" dirty="0" smtClean="0"/>
              <a:t>: 13:00 - 18:00 .</a:t>
            </a:r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ru-RU" sz="2400" dirty="0" smtClean="0"/>
              <a:t>     </a:t>
            </a:r>
            <a:r>
              <a:rPr lang="ru-RU" sz="2400" dirty="0" err="1" smtClean="0"/>
              <a:t>Робочі</a:t>
            </a:r>
            <a:r>
              <a:rPr lang="ru-RU" sz="2400" dirty="0" smtClean="0"/>
              <a:t> </a:t>
            </a:r>
            <a:r>
              <a:rPr lang="ru-RU" sz="2400" dirty="0" err="1" smtClean="0"/>
              <a:t>дні</a:t>
            </a:r>
            <a:r>
              <a:rPr lang="ru-RU" sz="2400" dirty="0" smtClean="0"/>
              <a:t>: </a:t>
            </a:r>
            <a:r>
              <a:rPr lang="ru-RU" sz="2400" dirty="0" err="1" smtClean="0"/>
              <a:t>пн</a:t>
            </a:r>
            <a:r>
              <a:rPr lang="ru-RU" sz="2400" dirty="0" smtClean="0"/>
              <a:t> , </a:t>
            </a:r>
            <a:r>
              <a:rPr lang="ru-RU" sz="2400" dirty="0" err="1" smtClean="0"/>
              <a:t>вт</a:t>
            </a:r>
            <a:r>
              <a:rPr lang="ru-RU" sz="2400" dirty="0" smtClean="0"/>
              <a:t> , ср , </a:t>
            </a:r>
            <a:r>
              <a:rPr lang="ru-RU" sz="2400" dirty="0" err="1" smtClean="0"/>
              <a:t>чт</a:t>
            </a:r>
            <a:r>
              <a:rPr lang="ru-RU" sz="2400" dirty="0" smtClean="0"/>
              <a:t> , пт</a:t>
            </a:r>
            <a:r>
              <a:rPr lang="ru-RU" sz="2400" dirty="0" smtClean="0"/>
              <a:t>.</a:t>
            </a:r>
          </a:p>
          <a:p>
            <a:pPr marL="457200" indent="-457200">
              <a:lnSpc>
                <a:spcPct val="90000"/>
              </a:lnSpc>
              <a:buClrTx/>
              <a:buNone/>
            </a:pPr>
            <a:endParaRPr lang="ru-RU" sz="2400" dirty="0" smtClean="0"/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uk-UA" sz="2400" dirty="0" smtClean="0"/>
              <a:t>4. Особистий помічник</a:t>
            </a:r>
            <a:r>
              <a:rPr lang="uk-UA" sz="2400" dirty="0" smtClean="0"/>
              <a:t>.</a:t>
            </a:r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ru-RU" sz="2400" dirty="0" smtClean="0"/>
              <a:t>     </a:t>
            </a:r>
            <a:r>
              <a:rPr lang="ru-RU" sz="2400" dirty="0" err="1" smtClean="0"/>
              <a:t>Премія</a:t>
            </a:r>
            <a:r>
              <a:rPr lang="ru-RU" sz="2400" dirty="0" smtClean="0"/>
              <a:t> </a:t>
            </a:r>
            <a:r>
              <a:rPr lang="ru-RU" sz="2400" dirty="0" smtClean="0"/>
              <a:t>: 432 $ .</a:t>
            </a:r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ru-RU" sz="2400" dirty="0" smtClean="0"/>
              <a:t>     Зарплата </a:t>
            </a:r>
            <a:r>
              <a:rPr lang="ru-RU" sz="2400" dirty="0" smtClean="0"/>
              <a:t>: 52 $ / ч.</a:t>
            </a:r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ru-RU" sz="2400" dirty="0" smtClean="0"/>
              <a:t>     </a:t>
            </a:r>
            <a:r>
              <a:rPr lang="ru-RU" sz="2400" dirty="0" err="1" smtClean="0"/>
              <a:t>Робочі</a:t>
            </a:r>
            <a:r>
              <a:rPr lang="ru-RU" sz="2400" dirty="0" smtClean="0"/>
              <a:t> </a:t>
            </a:r>
            <a:r>
              <a:rPr lang="ru-RU" sz="2400" dirty="0" err="1" smtClean="0"/>
              <a:t>години</a:t>
            </a:r>
            <a:r>
              <a:rPr lang="ru-RU" sz="2400" dirty="0" smtClean="0"/>
              <a:t>: 13:00 - 18:00 .</a:t>
            </a:r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ru-RU" sz="2400" dirty="0" smtClean="0"/>
              <a:t>     </a:t>
            </a:r>
            <a:r>
              <a:rPr lang="ru-RU" sz="2400" dirty="0" err="1" smtClean="0"/>
              <a:t>Робочі</a:t>
            </a:r>
            <a:r>
              <a:rPr lang="ru-RU" sz="2400" dirty="0" smtClean="0"/>
              <a:t> </a:t>
            </a:r>
            <a:r>
              <a:rPr lang="ru-RU" sz="2400" dirty="0" err="1" smtClean="0"/>
              <a:t>дні</a:t>
            </a:r>
            <a:r>
              <a:rPr lang="ru-RU" sz="2400" dirty="0" smtClean="0"/>
              <a:t>: </a:t>
            </a:r>
            <a:r>
              <a:rPr lang="ru-RU" sz="2400" dirty="0" err="1" smtClean="0"/>
              <a:t>пн</a:t>
            </a:r>
            <a:r>
              <a:rPr lang="ru-RU" sz="2400" dirty="0" smtClean="0"/>
              <a:t> , </a:t>
            </a:r>
            <a:r>
              <a:rPr lang="ru-RU" sz="2400" dirty="0" err="1" smtClean="0"/>
              <a:t>вт</a:t>
            </a:r>
            <a:r>
              <a:rPr lang="ru-RU" sz="2400" dirty="0" smtClean="0"/>
              <a:t> , ср , </a:t>
            </a:r>
            <a:r>
              <a:rPr lang="ru-RU" sz="2400" dirty="0" err="1" smtClean="0"/>
              <a:t>чт</a:t>
            </a:r>
            <a:r>
              <a:rPr lang="ru-RU" sz="2400" dirty="0" smtClean="0"/>
              <a:t> , пт.</a:t>
            </a:r>
            <a:endParaRPr lang="ru-RU" sz="2400" dirty="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Кар'єра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заробітня</a:t>
            </a:r>
            <a:r>
              <a:rPr lang="ru-RU" dirty="0" smtClean="0"/>
              <a:t> плата</a:t>
            </a:r>
            <a:endParaRPr lang="ru-RU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30725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ClrTx/>
              <a:buNone/>
            </a:pPr>
            <a:r>
              <a:rPr lang="uk-UA" sz="2400" dirty="0" smtClean="0"/>
              <a:t>5. Директор </a:t>
            </a:r>
            <a:r>
              <a:rPr lang="uk-UA" sz="2400" dirty="0" smtClean="0"/>
              <a:t>виробництва.</a:t>
            </a:r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ru-RU" sz="2400" dirty="0" smtClean="0"/>
              <a:t>      </a:t>
            </a:r>
            <a:r>
              <a:rPr lang="ru-RU" sz="2400" dirty="0" err="1" smtClean="0"/>
              <a:t>Премія</a:t>
            </a:r>
            <a:r>
              <a:rPr lang="ru-RU" sz="2400" dirty="0" smtClean="0"/>
              <a:t> </a:t>
            </a:r>
            <a:r>
              <a:rPr lang="ru-RU" sz="2400" dirty="0" smtClean="0"/>
              <a:t>: 624 $ .</a:t>
            </a:r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ru-RU" sz="2400" dirty="0" smtClean="0"/>
              <a:t>      Зарплата </a:t>
            </a:r>
            <a:r>
              <a:rPr lang="ru-RU" sz="2400" dirty="0" smtClean="0"/>
              <a:t>: 52 $ / ч.</a:t>
            </a:r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ru-RU" sz="2400" dirty="0" smtClean="0"/>
              <a:t>      </a:t>
            </a:r>
            <a:r>
              <a:rPr lang="ru-RU" sz="2400" dirty="0" err="1" smtClean="0"/>
              <a:t>Робочі</a:t>
            </a:r>
            <a:r>
              <a:rPr lang="ru-RU" sz="2400" dirty="0" smtClean="0"/>
              <a:t> </a:t>
            </a:r>
            <a:r>
              <a:rPr lang="ru-RU" sz="2400" dirty="0" err="1" smtClean="0"/>
              <a:t>години</a:t>
            </a:r>
            <a:r>
              <a:rPr lang="ru-RU" sz="2400" dirty="0" smtClean="0"/>
              <a:t>: 13:00 - 18:00 .</a:t>
            </a:r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ru-RU" sz="2400" dirty="0" smtClean="0"/>
              <a:t>      </a:t>
            </a:r>
            <a:r>
              <a:rPr lang="ru-RU" sz="2400" dirty="0" err="1" smtClean="0"/>
              <a:t>Робочі</a:t>
            </a:r>
            <a:r>
              <a:rPr lang="ru-RU" sz="2400" dirty="0" smtClean="0"/>
              <a:t> </a:t>
            </a:r>
            <a:r>
              <a:rPr lang="ru-RU" sz="2400" dirty="0" err="1" smtClean="0"/>
              <a:t>дні</a:t>
            </a:r>
            <a:r>
              <a:rPr lang="ru-RU" sz="2400" dirty="0" smtClean="0"/>
              <a:t>: </a:t>
            </a:r>
            <a:r>
              <a:rPr lang="ru-RU" sz="2400" dirty="0" err="1" smtClean="0"/>
              <a:t>пн</a:t>
            </a:r>
            <a:r>
              <a:rPr lang="ru-RU" sz="2400" dirty="0" smtClean="0"/>
              <a:t> , </a:t>
            </a:r>
            <a:r>
              <a:rPr lang="ru-RU" sz="2400" dirty="0" err="1" smtClean="0"/>
              <a:t>вт</a:t>
            </a:r>
            <a:r>
              <a:rPr lang="ru-RU" sz="2400" dirty="0" smtClean="0"/>
              <a:t> , ср , </a:t>
            </a:r>
            <a:r>
              <a:rPr lang="ru-RU" sz="2400" dirty="0" err="1" smtClean="0"/>
              <a:t>чт</a:t>
            </a:r>
            <a:r>
              <a:rPr lang="ru-RU" sz="2400" dirty="0" smtClean="0"/>
              <a:t> , пт</a:t>
            </a:r>
            <a:r>
              <a:rPr lang="ru-RU" sz="2400" dirty="0" smtClean="0"/>
              <a:t>.</a:t>
            </a:r>
          </a:p>
          <a:p>
            <a:pPr marL="457200" indent="-457200">
              <a:lnSpc>
                <a:spcPct val="90000"/>
              </a:lnSpc>
              <a:buClrTx/>
              <a:buNone/>
            </a:pPr>
            <a:endParaRPr lang="ru-RU" sz="2400" dirty="0" smtClean="0"/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uk-UA" sz="2400" dirty="0" smtClean="0"/>
              <a:t>6. Актриса </a:t>
            </a:r>
            <a:r>
              <a:rPr lang="uk-UA" sz="2400" dirty="0" smtClean="0"/>
              <a:t>телебачення</a:t>
            </a:r>
            <a:r>
              <a:rPr lang="uk-UA" sz="2400" dirty="0" smtClean="0"/>
              <a:t>.</a:t>
            </a:r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ru-RU" sz="2400" dirty="0" smtClean="0"/>
              <a:t>     </a:t>
            </a:r>
            <a:r>
              <a:rPr lang="ru-RU" sz="2400" dirty="0" err="1" smtClean="0"/>
              <a:t>Премія</a:t>
            </a:r>
            <a:r>
              <a:rPr lang="ru-RU" sz="2400" dirty="0" smtClean="0"/>
              <a:t> </a:t>
            </a:r>
            <a:r>
              <a:rPr lang="ru-RU" sz="2400" dirty="0" smtClean="0"/>
              <a:t>: 852 $ .</a:t>
            </a:r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ru-RU" sz="2400" dirty="0" smtClean="0"/>
              <a:t>     Зарплата </a:t>
            </a:r>
            <a:r>
              <a:rPr lang="ru-RU" sz="2400" dirty="0" smtClean="0"/>
              <a:t>: 106 $ / ч.</a:t>
            </a:r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ru-RU" sz="2400" dirty="0" smtClean="0"/>
              <a:t>     </a:t>
            </a:r>
            <a:r>
              <a:rPr lang="ru-RU" sz="2400" dirty="0" err="1" smtClean="0"/>
              <a:t>Робочі</a:t>
            </a:r>
            <a:r>
              <a:rPr lang="ru-RU" sz="2400" dirty="0" smtClean="0"/>
              <a:t> </a:t>
            </a:r>
            <a:r>
              <a:rPr lang="ru-RU" sz="2400" dirty="0" err="1" smtClean="0"/>
              <a:t>години</a:t>
            </a:r>
            <a:r>
              <a:rPr lang="ru-RU" sz="2400" dirty="0" smtClean="0"/>
              <a:t>: 14:00 - 19:00 .</a:t>
            </a:r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ru-RU" sz="2400" dirty="0" smtClean="0"/>
              <a:t>     </a:t>
            </a:r>
            <a:r>
              <a:rPr lang="ru-RU" sz="2400" dirty="0" err="1" smtClean="0"/>
              <a:t>Робочі</a:t>
            </a:r>
            <a:r>
              <a:rPr lang="ru-RU" sz="2400" dirty="0" smtClean="0"/>
              <a:t> </a:t>
            </a:r>
            <a:r>
              <a:rPr lang="ru-RU" sz="2400" dirty="0" err="1" smtClean="0"/>
              <a:t>дні</a:t>
            </a:r>
            <a:r>
              <a:rPr lang="ru-RU" sz="2400" dirty="0" smtClean="0"/>
              <a:t>: </a:t>
            </a:r>
            <a:r>
              <a:rPr lang="ru-RU" sz="2400" dirty="0" err="1" smtClean="0"/>
              <a:t>пн</a:t>
            </a:r>
            <a:r>
              <a:rPr lang="ru-RU" sz="2400" dirty="0" smtClean="0"/>
              <a:t> , </a:t>
            </a:r>
            <a:r>
              <a:rPr lang="ru-RU" sz="2400" dirty="0" err="1" smtClean="0"/>
              <a:t>вт</a:t>
            </a:r>
            <a:r>
              <a:rPr lang="ru-RU" sz="2400" dirty="0" smtClean="0"/>
              <a:t> , ср , </a:t>
            </a:r>
            <a:r>
              <a:rPr lang="ru-RU" sz="2400" dirty="0" err="1" smtClean="0"/>
              <a:t>чт</a:t>
            </a:r>
            <a:endParaRPr lang="ru-RU" sz="2400" dirty="0" smtClean="0"/>
          </a:p>
        </p:txBody>
      </p:sp>
      <p:pic>
        <p:nvPicPr>
          <p:cNvPr id="4" name="Рисунок 3" descr="293698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3861048"/>
            <a:ext cx="2860224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Кар'єра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заробітня</a:t>
            </a:r>
            <a:r>
              <a:rPr lang="ru-RU" dirty="0" smtClean="0"/>
              <a:t> плата</a:t>
            </a:r>
            <a:endParaRPr lang="ru-RU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30725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ClrTx/>
              <a:buNone/>
            </a:pPr>
            <a:r>
              <a:rPr lang="uk-UA" sz="2400" dirty="0" smtClean="0"/>
              <a:t>7. Відомий актор</a:t>
            </a:r>
            <a:r>
              <a:rPr lang="uk-UA" sz="2400" dirty="0" smtClean="0"/>
              <a:t>.</a:t>
            </a:r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ru-RU" sz="2400" dirty="0" smtClean="0"/>
              <a:t>      </a:t>
            </a:r>
            <a:r>
              <a:rPr lang="ru-RU" sz="2400" dirty="0" err="1" smtClean="0"/>
              <a:t>Премія</a:t>
            </a:r>
            <a:r>
              <a:rPr lang="ru-RU" sz="2400" dirty="0" smtClean="0"/>
              <a:t> </a:t>
            </a:r>
            <a:r>
              <a:rPr lang="ru-RU" sz="2400" dirty="0" smtClean="0"/>
              <a:t>: 1272 $ .</a:t>
            </a:r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ru-RU" sz="2400" dirty="0" smtClean="0"/>
              <a:t>      Зарплата </a:t>
            </a:r>
            <a:r>
              <a:rPr lang="ru-RU" sz="2400" dirty="0" smtClean="0"/>
              <a:t>: 135 $ / ч.</a:t>
            </a:r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ru-RU" sz="2400" dirty="0" smtClean="0"/>
              <a:t>      </a:t>
            </a:r>
            <a:r>
              <a:rPr lang="ru-RU" sz="2400" dirty="0" err="1" smtClean="0"/>
              <a:t>Робочі</a:t>
            </a:r>
            <a:r>
              <a:rPr lang="ru-RU" sz="2400" dirty="0" smtClean="0"/>
              <a:t> </a:t>
            </a:r>
            <a:r>
              <a:rPr lang="ru-RU" sz="2400" dirty="0" err="1" smtClean="0"/>
              <a:t>години</a:t>
            </a:r>
            <a:r>
              <a:rPr lang="ru-RU" sz="2400" dirty="0" smtClean="0"/>
              <a:t>: 14:00 - 19:00 .</a:t>
            </a:r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ru-RU" sz="2400" dirty="0" smtClean="0"/>
              <a:t>      </a:t>
            </a:r>
            <a:r>
              <a:rPr lang="ru-RU" sz="2400" dirty="0" err="1" smtClean="0"/>
              <a:t>Робочі</a:t>
            </a:r>
            <a:r>
              <a:rPr lang="ru-RU" sz="2400" dirty="0" smtClean="0"/>
              <a:t> </a:t>
            </a:r>
            <a:r>
              <a:rPr lang="ru-RU" sz="2400" dirty="0" err="1" smtClean="0"/>
              <a:t>дні</a:t>
            </a:r>
            <a:r>
              <a:rPr lang="ru-RU" sz="2400" dirty="0" smtClean="0"/>
              <a:t>: </a:t>
            </a:r>
            <a:r>
              <a:rPr lang="ru-RU" sz="2400" dirty="0" err="1" smtClean="0"/>
              <a:t>пн</a:t>
            </a:r>
            <a:r>
              <a:rPr lang="ru-RU" sz="2400" dirty="0" smtClean="0"/>
              <a:t> , </a:t>
            </a:r>
            <a:r>
              <a:rPr lang="ru-RU" sz="2400" dirty="0" err="1" smtClean="0"/>
              <a:t>вт</a:t>
            </a:r>
            <a:r>
              <a:rPr lang="ru-RU" sz="2400" dirty="0" smtClean="0"/>
              <a:t> , ср , </a:t>
            </a:r>
            <a:r>
              <a:rPr lang="ru-RU" sz="2400" dirty="0" err="1" smtClean="0"/>
              <a:t>чт</a:t>
            </a:r>
            <a:endParaRPr lang="ru-RU" sz="2400" dirty="0" smtClean="0"/>
          </a:p>
          <a:p>
            <a:pPr marL="457200" indent="-457200">
              <a:lnSpc>
                <a:spcPct val="90000"/>
              </a:lnSpc>
              <a:buClrTx/>
              <a:buNone/>
            </a:pPr>
            <a:endParaRPr lang="ru-RU" sz="2400" dirty="0" smtClean="0"/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uk-UA" sz="2400" dirty="0" smtClean="0"/>
              <a:t>8. Актор другого плану</a:t>
            </a:r>
            <a:r>
              <a:rPr lang="uk-UA" sz="2400" dirty="0" smtClean="0"/>
              <a:t>.</a:t>
            </a:r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ru-RU" sz="2400" dirty="0" smtClean="0"/>
              <a:t>      </a:t>
            </a:r>
            <a:r>
              <a:rPr lang="ru-RU" sz="2400" dirty="0" err="1" smtClean="0"/>
              <a:t>Премія</a:t>
            </a:r>
            <a:r>
              <a:rPr lang="ru-RU" sz="2400" dirty="0" smtClean="0"/>
              <a:t> </a:t>
            </a:r>
            <a:r>
              <a:rPr lang="ru-RU" sz="2400" dirty="0" smtClean="0"/>
              <a:t>: 1620 $ .</a:t>
            </a:r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ru-RU" sz="2400" dirty="0" smtClean="0"/>
              <a:t>      Зарплата </a:t>
            </a:r>
            <a:r>
              <a:rPr lang="ru-RU" sz="2400" dirty="0" smtClean="0"/>
              <a:t>: 155 $ / ч.</a:t>
            </a:r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ru-RU" sz="2400" dirty="0" smtClean="0"/>
              <a:t>      </a:t>
            </a:r>
            <a:r>
              <a:rPr lang="ru-RU" sz="2400" dirty="0" err="1" smtClean="0"/>
              <a:t>Робочі</a:t>
            </a:r>
            <a:r>
              <a:rPr lang="ru-RU" sz="2400" dirty="0" smtClean="0"/>
              <a:t> </a:t>
            </a:r>
            <a:r>
              <a:rPr lang="ru-RU" sz="2400" dirty="0" err="1" smtClean="0"/>
              <a:t>години</a:t>
            </a:r>
            <a:r>
              <a:rPr lang="ru-RU" sz="2400" dirty="0" smtClean="0"/>
              <a:t>: 14:00 - 19:00 .</a:t>
            </a:r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ru-RU" sz="2400" dirty="0" smtClean="0"/>
              <a:t>      </a:t>
            </a:r>
            <a:r>
              <a:rPr lang="ru-RU" sz="2400" dirty="0" err="1" smtClean="0"/>
              <a:t>Робочі</a:t>
            </a:r>
            <a:r>
              <a:rPr lang="ru-RU" sz="2400" dirty="0" smtClean="0"/>
              <a:t> </a:t>
            </a:r>
            <a:r>
              <a:rPr lang="ru-RU" sz="2400" dirty="0" err="1" smtClean="0"/>
              <a:t>дні</a:t>
            </a:r>
            <a:r>
              <a:rPr lang="ru-RU" sz="2400" dirty="0" smtClean="0"/>
              <a:t>: </a:t>
            </a:r>
            <a:r>
              <a:rPr lang="ru-RU" sz="2400" dirty="0" err="1" smtClean="0"/>
              <a:t>пн</a:t>
            </a:r>
            <a:r>
              <a:rPr lang="ru-RU" sz="2400" dirty="0" smtClean="0"/>
              <a:t> , </a:t>
            </a:r>
            <a:r>
              <a:rPr lang="ru-RU" sz="2400" dirty="0" err="1" smtClean="0"/>
              <a:t>вт</a:t>
            </a:r>
            <a:r>
              <a:rPr lang="ru-RU" sz="2400" dirty="0" smtClean="0"/>
              <a:t> , ср , </a:t>
            </a:r>
            <a:r>
              <a:rPr lang="ru-RU" sz="2400" dirty="0" err="1" smtClean="0"/>
              <a:t>чт</a:t>
            </a:r>
            <a:endParaRPr lang="ru-RU" sz="2400" dirty="0" smtClean="0"/>
          </a:p>
        </p:txBody>
      </p:sp>
      <p:pic>
        <p:nvPicPr>
          <p:cNvPr id="4" name="Рисунок 3" descr="256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3429000"/>
            <a:ext cx="2899792" cy="28997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fu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24536" y="1052737"/>
            <a:ext cx="3291794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Кар'єра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заробітня</a:t>
            </a:r>
            <a:r>
              <a:rPr lang="ru-RU" dirty="0" smtClean="0"/>
              <a:t> плата</a:t>
            </a:r>
            <a:endParaRPr lang="ru-RU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30725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ClrTx/>
              <a:buNone/>
            </a:pPr>
            <a:r>
              <a:rPr lang="uk-UA" sz="2400" dirty="0" smtClean="0"/>
              <a:t>9. Виконавець головних ролей</a:t>
            </a:r>
            <a:r>
              <a:rPr lang="uk-UA" sz="2400" dirty="0" smtClean="0"/>
              <a:t>.</a:t>
            </a:r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ru-RU" sz="2400" dirty="0" smtClean="0"/>
              <a:t>      </a:t>
            </a:r>
            <a:r>
              <a:rPr lang="ru-RU" sz="2400" dirty="0" err="1" smtClean="0"/>
              <a:t>Премія</a:t>
            </a:r>
            <a:r>
              <a:rPr lang="ru-RU" sz="2400" dirty="0" smtClean="0"/>
              <a:t> </a:t>
            </a:r>
            <a:r>
              <a:rPr lang="ru-RU" sz="2400" dirty="0" smtClean="0"/>
              <a:t>: 1860 $ .</a:t>
            </a:r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ru-RU" sz="2400" dirty="0" smtClean="0"/>
              <a:t>      Зарплата </a:t>
            </a:r>
            <a:r>
              <a:rPr lang="ru-RU" sz="2400" dirty="0" smtClean="0"/>
              <a:t>: 295 $ / ч.</a:t>
            </a:r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ru-RU" sz="2400" dirty="0" smtClean="0"/>
              <a:t>      </a:t>
            </a:r>
            <a:r>
              <a:rPr lang="ru-RU" sz="2400" dirty="0" err="1" smtClean="0"/>
              <a:t>Робочі</a:t>
            </a:r>
            <a:r>
              <a:rPr lang="ru-RU" sz="2400" dirty="0" smtClean="0"/>
              <a:t> </a:t>
            </a:r>
            <a:r>
              <a:rPr lang="ru-RU" sz="2400" dirty="0" err="1" smtClean="0"/>
              <a:t>години</a:t>
            </a:r>
            <a:r>
              <a:rPr lang="ru-RU" sz="2400" dirty="0" smtClean="0"/>
              <a:t>: 14:00 - 18:00 .</a:t>
            </a:r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ru-RU" sz="2400" dirty="0" smtClean="0"/>
              <a:t>      </a:t>
            </a:r>
            <a:r>
              <a:rPr lang="ru-RU" sz="2400" dirty="0" err="1" smtClean="0"/>
              <a:t>Робочі</a:t>
            </a:r>
            <a:r>
              <a:rPr lang="ru-RU" sz="2400" dirty="0" smtClean="0"/>
              <a:t> </a:t>
            </a:r>
            <a:r>
              <a:rPr lang="ru-RU" sz="2400" dirty="0" err="1" smtClean="0"/>
              <a:t>дні</a:t>
            </a:r>
            <a:r>
              <a:rPr lang="ru-RU" sz="2400" dirty="0" smtClean="0"/>
              <a:t>: </a:t>
            </a:r>
            <a:r>
              <a:rPr lang="ru-RU" sz="2400" dirty="0" err="1" smtClean="0"/>
              <a:t>пн</a:t>
            </a:r>
            <a:r>
              <a:rPr lang="ru-RU" sz="2400" dirty="0" smtClean="0"/>
              <a:t> , ср , </a:t>
            </a:r>
            <a:r>
              <a:rPr lang="ru-RU" sz="2400" dirty="0" err="1" smtClean="0"/>
              <a:t>чт</a:t>
            </a:r>
            <a:endParaRPr lang="ru-RU" sz="2400" dirty="0" smtClean="0"/>
          </a:p>
          <a:p>
            <a:pPr marL="457200" indent="-457200">
              <a:lnSpc>
                <a:spcPct val="90000"/>
              </a:lnSpc>
              <a:buClrTx/>
              <a:buNone/>
            </a:pPr>
            <a:endParaRPr lang="ru-RU" sz="2400" dirty="0" smtClean="0"/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uk-UA" sz="2400" dirty="0" smtClean="0"/>
              <a:t>10. Актор - суперзірка </a:t>
            </a:r>
            <a:r>
              <a:rPr lang="uk-UA" sz="2400" dirty="0" smtClean="0"/>
              <a:t>.</a:t>
            </a:r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ru-RU" sz="2400" dirty="0" smtClean="0"/>
              <a:t>      </a:t>
            </a:r>
            <a:r>
              <a:rPr lang="ru-RU" sz="2400" dirty="0" err="1" smtClean="0"/>
              <a:t>Премія</a:t>
            </a:r>
            <a:r>
              <a:rPr lang="ru-RU" sz="2400" dirty="0" smtClean="0"/>
              <a:t> </a:t>
            </a:r>
            <a:r>
              <a:rPr lang="ru-RU" sz="2400" dirty="0" smtClean="0"/>
              <a:t>: 3540 $ .</a:t>
            </a:r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ru-RU" sz="2400" dirty="0" smtClean="0"/>
              <a:t>      Зарплата </a:t>
            </a:r>
            <a:r>
              <a:rPr lang="ru-RU" sz="2400" dirty="0" smtClean="0"/>
              <a:t>: 761 $ / ч.</a:t>
            </a:r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ru-RU" sz="2400" dirty="0" smtClean="0"/>
              <a:t>      </a:t>
            </a:r>
            <a:r>
              <a:rPr lang="ru-RU" sz="2400" dirty="0" err="1" smtClean="0"/>
              <a:t>Робочі</a:t>
            </a:r>
            <a:r>
              <a:rPr lang="ru-RU" sz="2400" dirty="0" smtClean="0"/>
              <a:t> </a:t>
            </a:r>
            <a:r>
              <a:rPr lang="ru-RU" sz="2400" dirty="0" err="1" smtClean="0"/>
              <a:t>години</a:t>
            </a:r>
            <a:r>
              <a:rPr lang="ru-RU" sz="2400" dirty="0" smtClean="0"/>
              <a:t>: 15:00 - 18:00 .</a:t>
            </a:r>
          </a:p>
          <a:p>
            <a:pPr marL="457200" indent="-457200">
              <a:lnSpc>
                <a:spcPct val="90000"/>
              </a:lnSpc>
              <a:buClrTx/>
              <a:buNone/>
            </a:pPr>
            <a:r>
              <a:rPr lang="ru-RU" sz="2400" dirty="0" smtClean="0"/>
              <a:t>      </a:t>
            </a:r>
            <a:r>
              <a:rPr lang="ru-RU" sz="2400" dirty="0" err="1" smtClean="0"/>
              <a:t>Робочі</a:t>
            </a:r>
            <a:r>
              <a:rPr lang="ru-RU" sz="2400" dirty="0" smtClean="0"/>
              <a:t> </a:t>
            </a:r>
            <a:r>
              <a:rPr lang="ru-RU" sz="2400" dirty="0" err="1" smtClean="0"/>
              <a:t>дні</a:t>
            </a:r>
            <a:r>
              <a:rPr lang="ru-RU" sz="2400" dirty="0" smtClean="0"/>
              <a:t>: </a:t>
            </a:r>
            <a:r>
              <a:rPr lang="ru-RU" sz="2400" dirty="0" err="1" smtClean="0"/>
              <a:t>пн</a:t>
            </a:r>
            <a:r>
              <a:rPr lang="ru-RU" sz="2400" dirty="0" smtClean="0"/>
              <a:t> , ср , </a:t>
            </a:r>
            <a:r>
              <a:rPr lang="ru-RU" sz="2400" dirty="0" err="1" smtClean="0"/>
              <a:t>чт</a:t>
            </a:r>
            <a:endParaRPr lang="ru-RU" sz="2400" dirty="0" smtClean="0"/>
          </a:p>
        </p:txBody>
      </p:sp>
      <p:pic>
        <p:nvPicPr>
          <p:cNvPr id="4" name="Рисунок 3" descr="radclif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1556792"/>
            <a:ext cx="2381250" cy="2047875"/>
          </a:xfrm>
          <a:prstGeom prst="rect">
            <a:avLst/>
          </a:prstGeom>
        </p:spPr>
      </p:pic>
      <p:pic>
        <p:nvPicPr>
          <p:cNvPr id="5" name="Рисунок 4" descr="images (1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3789040"/>
            <a:ext cx="2376264" cy="2376264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Шляхи здобуття професії</a:t>
            </a:r>
            <a:endParaRPr lang="ru-RU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30725"/>
          </a:xfrm>
        </p:spPr>
        <p:txBody>
          <a:bodyPr/>
          <a:lstStyle/>
          <a:p>
            <a:pPr marL="457200" indent="-457200" algn="ctr">
              <a:lnSpc>
                <a:spcPct val="90000"/>
              </a:lnSpc>
              <a:buClrTx/>
              <a:buNone/>
            </a:pPr>
            <a:r>
              <a:rPr lang="ru-RU" sz="2800" dirty="0" err="1" smtClean="0"/>
              <a:t>Навчання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актора</a:t>
            </a:r>
            <a:r>
              <a:rPr lang="ru-RU" sz="2800" dirty="0" smtClean="0"/>
              <a:t> проходить у </a:t>
            </a:r>
            <a:r>
              <a:rPr lang="ru-RU" sz="2800" dirty="0" err="1" smtClean="0"/>
              <a:t>вищих</a:t>
            </a:r>
            <a:r>
              <a:rPr lang="ru-RU" sz="2800" dirty="0" smtClean="0"/>
              <a:t> </a:t>
            </a:r>
            <a:r>
              <a:rPr lang="ru-RU" sz="2800" dirty="0" err="1" smtClean="0"/>
              <a:t>навчальних</a:t>
            </a:r>
            <a:r>
              <a:rPr lang="ru-RU" sz="2800" dirty="0" smtClean="0"/>
              <a:t> закладах , </a:t>
            </a:r>
            <a:r>
              <a:rPr lang="ru-RU" sz="2800" dirty="0" err="1" smtClean="0"/>
              <a:t>середніх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професійних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чи</a:t>
            </a:r>
            <a:r>
              <a:rPr lang="ru-RU" sz="2800" dirty="0" smtClean="0"/>
              <a:t> школах- </a:t>
            </a:r>
            <a:r>
              <a:rPr lang="ru-RU" sz="2800" dirty="0" err="1" smtClean="0"/>
              <a:t>студіях</a:t>
            </a:r>
            <a:r>
              <a:rPr lang="ru-RU" sz="2800" dirty="0" smtClean="0"/>
              <a:t>. Але стати хорошим </a:t>
            </a:r>
            <a:r>
              <a:rPr lang="ru-RU" sz="2800" dirty="0" err="1" smtClean="0"/>
              <a:t>актором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можливе</a:t>
            </a:r>
            <a:r>
              <a:rPr lang="ru-RU" sz="2800" dirty="0" smtClean="0"/>
              <a:t> </a:t>
            </a:r>
            <a:r>
              <a:rPr lang="ru-RU" sz="2800" dirty="0" err="1" smtClean="0"/>
              <a:t>лише</a:t>
            </a:r>
            <a:r>
              <a:rPr lang="ru-RU" sz="2800" dirty="0" smtClean="0"/>
              <a:t> за </a:t>
            </a:r>
            <a:r>
              <a:rPr lang="ru-RU" sz="2800" dirty="0" err="1" smtClean="0"/>
              <a:t>наявності</a:t>
            </a:r>
            <a:r>
              <a:rPr lang="ru-RU" sz="2800" dirty="0" smtClean="0"/>
              <a:t> таланту , </a:t>
            </a:r>
            <a:r>
              <a:rPr lang="ru-RU" sz="2800" dirty="0" err="1" smtClean="0"/>
              <a:t>навчальні</a:t>
            </a:r>
            <a:r>
              <a:rPr lang="ru-RU" sz="2800" dirty="0" smtClean="0"/>
              <a:t> </a:t>
            </a:r>
            <a:r>
              <a:rPr lang="ru-RU" sz="2800" dirty="0" err="1" smtClean="0"/>
              <a:t>заклади</a:t>
            </a:r>
            <a:r>
              <a:rPr lang="ru-RU" sz="2800" dirty="0" smtClean="0"/>
              <a:t>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лише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розвинуть</a:t>
            </a:r>
            <a:r>
              <a:rPr lang="ru-RU" sz="2800" dirty="0" smtClean="0"/>
              <a:t> , направлять в </a:t>
            </a:r>
            <a:r>
              <a:rPr lang="ru-RU" sz="2800" dirty="0" err="1" smtClean="0"/>
              <a:t>правильне</a:t>
            </a:r>
            <a:r>
              <a:rPr lang="ru-RU" sz="2800" dirty="0" smtClean="0"/>
              <a:t> русло.</a:t>
            </a:r>
          </a:p>
          <a:p>
            <a:pPr marL="457200" indent="-457200" algn="ctr">
              <a:lnSpc>
                <a:spcPct val="90000"/>
              </a:lnSpc>
              <a:buClrTx/>
              <a:buNone/>
            </a:pPr>
            <a:endParaRPr lang="ru-RU" sz="2000" dirty="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/>
              <a:t>Міфи</a:t>
            </a:r>
            <a:r>
              <a:rPr lang="ru-RU" dirty="0" smtClean="0"/>
              <a:t> про </a:t>
            </a:r>
            <a:r>
              <a:rPr lang="ru-RU" dirty="0" err="1" smtClean="0"/>
              <a:t>професію</a:t>
            </a:r>
            <a:r>
              <a:rPr lang="ru-RU" dirty="0" smtClean="0"/>
              <a:t> </a:t>
            </a:r>
            <a:r>
              <a:rPr lang="ru-RU" dirty="0" err="1" smtClean="0"/>
              <a:t>актора</a:t>
            </a:r>
            <a:endParaRPr lang="ru-RU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50292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sz="2400" b="1" dirty="0"/>
              <a:t>   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Міф</a:t>
            </a:r>
            <a:r>
              <a:rPr lang="ru-RU" sz="2400" b="1" dirty="0" smtClean="0"/>
              <a:t> 1. </a:t>
            </a:r>
            <a:r>
              <a:rPr lang="ru-RU" sz="2400" dirty="0" err="1" smtClean="0"/>
              <a:t>Актор</a:t>
            </a:r>
            <a:r>
              <a:rPr lang="ru-RU" sz="2400" dirty="0" smtClean="0"/>
              <a:t> - абсолютно </a:t>
            </a:r>
            <a:r>
              <a:rPr lang="ru-RU" sz="2400" dirty="0" err="1" smtClean="0"/>
              <a:t>незалежна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творча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професія</a:t>
            </a:r>
            <a:r>
              <a:rPr lang="ru-RU" sz="2400" dirty="0" smtClean="0"/>
              <a:t>.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вільний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вибирати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ролі</a:t>
            </a:r>
            <a:r>
              <a:rPr lang="ru-RU" sz="2400" dirty="0" smtClean="0"/>
              <a:t>, </a:t>
            </a:r>
            <a:r>
              <a:rPr lang="ru-RU" sz="2400" dirty="0" err="1" smtClean="0"/>
              <a:t>режисерів</a:t>
            </a:r>
            <a:r>
              <a:rPr lang="ru-RU" sz="2400" dirty="0" smtClean="0"/>
              <a:t>, </a:t>
            </a:r>
            <a:r>
              <a:rPr lang="ru-RU" sz="2400" dirty="0" err="1" smtClean="0"/>
              <a:t>фільми</a:t>
            </a:r>
            <a:r>
              <a:rPr lang="ru-RU" sz="2400" dirty="0" smtClean="0"/>
              <a:t>. І </a:t>
            </a:r>
            <a:r>
              <a:rPr lang="ru-RU" sz="2400" dirty="0" err="1" smtClean="0"/>
              <a:t>взагалі</a:t>
            </a:r>
            <a:r>
              <a:rPr lang="ru-RU" sz="2400" dirty="0" smtClean="0"/>
              <a:t>, </a:t>
            </a:r>
            <a:r>
              <a:rPr lang="ru-RU" sz="2400" dirty="0" err="1" smtClean="0"/>
              <a:t>хоче</a:t>
            </a:r>
            <a:r>
              <a:rPr lang="ru-RU" sz="2400" dirty="0" smtClean="0"/>
              <a:t> - </a:t>
            </a:r>
            <a:r>
              <a:rPr lang="ru-RU" sz="2400" dirty="0" err="1" smtClean="0"/>
              <a:t>працює</a:t>
            </a:r>
            <a:r>
              <a:rPr lang="ru-RU" sz="2400" dirty="0" smtClean="0"/>
              <a:t>, не </a:t>
            </a:r>
            <a:r>
              <a:rPr lang="ru-RU" sz="2400" dirty="0" err="1" smtClean="0"/>
              <a:t>хоче</a:t>
            </a:r>
            <a:r>
              <a:rPr lang="ru-RU" sz="2400" dirty="0" smtClean="0"/>
              <a:t> - </a:t>
            </a:r>
            <a:r>
              <a:rPr lang="ru-RU" sz="2400" dirty="0" err="1" smtClean="0"/>
              <a:t>відпочиває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набирається</a:t>
            </a:r>
            <a:r>
              <a:rPr lang="ru-RU" sz="2400" dirty="0" smtClean="0"/>
              <a:t> сил для </a:t>
            </a:r>
            <a:r>
              <a:rPr lang="ru-RU" sz="2400" dirty="0" err="1" smtClean="0"/>
              <a:t>іншого</a:t>
            </a:r>
            <a:r>
              <a:rPr lang="ru-RU" sz="2400" dirty="0" smtClean="0"/>
              <a:t> проекту.</a:t>
            </a:r>
          </a:p>
          <a:p>
            <a:pPr>
              <a:lnSpc>
                <a:spcPct val="90000"/>
              </a:lnSpc>
              <a:buNone/>
            </a:pPr>
            <a:r>
              <a:rPr lang="ru-RU" sz="2400" b="1" dirty="0" smtClean="0"/>
              <a:t>  </a:t>
            </a:r>
            <a:endParaRPr lang="ru-RU" sz="2400" dirty="0"/>
          </a:p>
        </p:txBody>
      </p:sp>
      <p:pic>
        <p:nvPicPr>
          <p:cNvPr id="2050" name="Picture 2" descr="C:\Documents and Settings\User\Мои документы\i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924944"/>
            <a:ext cx="4320480" cy="3462869"/>
          </a:xfrm>
          <a:prstGeom prst="rect">
            <a:avLst/>
          </a:prstGeom>
          <a:noFill/>
        </p:spPr>
      </p:pic>
      <p:pic>
        <p:nvPicPr>
          <p:cNvPr id="2051" name="Picture 3" descr="C:\Documents and Settings\User\Мои документы\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924944"/>
            <a:ext cx="4445768" cy="345638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82245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   </a:t>
            </a:r>
            <a:r>
              <a:rPr lang="ru-RU" sz="2400" b="1" dirty="0" err="1" smtClean="0"/>
              <a:t>Насправді</a:t>
            </a:r>
            <a:r>
              <a:rPr lang="ru-RU" sz="2400" b="1" dirty="0" smtClean="0"/>
              <a:t>. </a:t>
            </a:r>
            <a:r>
              <a:rPr lang="ru-RU" sz="2400" dirty="0" err="1" smtClean="0"/>
              <a:t>Міф</a:t>
            </a:r>
            <a:r>
              <a:rPr lang="ru-RU" sz="2400" dirty="0" smtClean="0"/>
              <a:t> </a:t>
            </a:r>
            <a:r>
              <a:rPr lang="ru-RU" sz="2400" dirty="0" err="1" smtClean="0"/>
              <a:t>вірний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частково</a:t>
            </a:r>
            <a:r>
              <a:rPr lang="ru-RU" sz="2400" dirty="0" smtClean="0"/>
              <a:t>. У тому,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актор</a:t>
            </a:r>
            <a:r>
              <a:rPr lang="ru-RU" sz="2400" dirty="0" smtClean="0"/>
              <a:t> - </a:t>
            </a:r>
            <a:r>
              <a:rPr lang="ru-RU" sz="2400" dirty="0" err="1" smtClean="0"/>
              <a:t>професія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творча</a:t>
            </a:r>
            <a:r>
              <a:rPr lang="ru-RU" sz="2400" dirty="0" smtClean="0"/>
              <a:t>, </a:t>
            </a:r>
            <a:r>
              <a:rPr lang="ru-RU" sz="2400" dirty="0" err="1" smtClean="0"/>
              <a:t>сумніватися</a:t>
            </a:r>
            <a:r>
              <a:rPr lang="ru-RU" sz="2400" dirty="0" smtClean="0"/>
              <a:t> не </a:t>
            </a:r>
            <a:r>
              <a:rPr lang="ru-RU" sz="2400" dirty="0" err="1" smtClean="0"/>
              <a:t>доводитися</a:t>
            </a:r>
            <a:r>
              <a:rPr lang="ru-RU" sz="2400" dirty="0" smtClean="0"/>
              <a:t>. А ось про свободу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незалежність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можна</a:t>
            </a:r>
            <a:r>
              <a:rPr lang="ru-RU" sz="2400" dirty="0" smtClean="0"/>
              <a:t> </a:t>
            </a:r>
            <a:r>
              <a:rPr lang="ru-RU" sz="2400" dirty="0" err="1" smtClean="0"/>
              <a:t>посперечатися</a:t>
            </a:r>
            <a:r>
              <a:rPr lang="ru-RU" sz="2400" dirty="0" smtClean="0"/>
              <a:t>. </a:t>
            </a:r>
            <a:r>
              <a:rPr lang="ru-RU" sz="2400" dirty="0" err="1" smtClean="0"/>
              <a:t>Багато</a:t>
            </a:r>
            <a:r>
              <a:rPr lang="ru-RU" sz="2400" dirty="0" smtClean="0"/>
              <a:t> </a:t>
            </a:r>
            <a:r>
              <a:rPr lang="ru-RU" sz="2400" dirty="0" err="1" smtClean="0"/>
              <a:t>акторів</a:t>
            </a:r>
            <a:r>
              <a:rPr lang="ru-RU" sz="2400" dirty="0" smtClean="0"/>
              <a:t>, </a:t>
            </a:r>
            <a:r>
              <a:rPr lang="ru-RU" sz="2400" dirty="0" err="1" smtClean="0"/>
              <a:t>причому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знаменитих</a:t>
            </a:r>
            <a:r>
              <a:rPr lang="ru-RU" sz="2400" dirty="0" smtClean="0"/>
              <a:t>, </a:t>
            </a:r>
            <a:r>
              <a:rPr lang="ru-RU" sz="2400" dirty="0" err="1" smtClean="0"/>
              <a:t>стверджують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їх</a:t>
            </a:r>
            <a:r>
              <a:rPr lang="ru-RU" sz="2400" dirty="0" smtClean="0"/>
              <a:t> «служба» - одна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найбільш</a:t>
            </a:r>
            <a:r>
              <a:rPr lang="ru-RU" sz="2400" dirty="0" smtClean="0"/>
              <a:t> </a:t>
            </a:r>
            <a:r>
              <a:rPr lang="ru-RU" sz="2400" dirty="0" err="1" smtClean="0"/>
              <a:t>залежних</a:t>
            </a:r>
            <a:r>
              <a:rPr lang="ru-RU" sz="2400" dirty="0" smtClean="0"/>
              <a:t>. </a:t>
            </a:r>
            <a:r>
              <a:rPr lang="ru-RU" sz="2400" dirty="0" err="1" smtClean="0"/>
              <a:t>Лише</a:t>
            </a:r>
            <a:r>
              <a:rPr lang="ru-RU" sz="2400" dirty="0" smtClean="0"/>
              <a:t> </a:t>
            </a:r>
            <a:r>
              <a:rPr lang="ru-RU" sz="2400" dirty="0" err="1" smtClean="0"/>
              <a:t>дуже</a:t>
            </a:r>
            <a:r>
              <a:rPr lang="ru-RU" sz="2400" dirty="0" smtClean="0"/>
              <a:t> </a:t>
            </a:r>
            <a:r>
              <a:rPr lang="ru-RU" sz="2400" dirty="0" err="1" smtClean="0"/>
              <a:t>небагато</a:t>
            </a:r>
            <a:r>
              <a:rPr lang="ru-RU" sz="2400" dirty="0" smtClean="0"/>
              <a:t> </a:t>
            </a:r>
            <a:r>
              <a:rPr lang="ru-RU" sz="2400" dirty="0" err="1" smtClean="0"/>
              <a:t>акторів</a:t>
            </a:r>
            <a:r>
              <a:rPr lang="ru-RU" sz="2400" dirty="0" smtClean="0"/>
              <a:t>,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категорії</a:t>
            </a:r>
            <a:r>
              <a:rPr lang="ru-RU" sz="2400" dirty="0" smtClean="0"/>
              <a:t> </a:t>
            </a:r>
            <a:r>
              <a:rPr lang="ru-RU" sz="2400" dirty="0" err="1" smtClean="0"/>
              <a:t>визнаних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суперзірок</a:t>
            </a:r>
            <a:r>
              <a:rPr lang="ru-RU" sz="2400" dirty="0" smtClean="0"/>
              <a:t>, </a:t>
            </a:r>
            <a:r>
              <a:rPr lang="ru-RU" sz="2400" dirty="0" err="1" smtClean="0"/>
              <a:t>можуть</a:t>
            </a:r>
            <a:r>
              <a:rPr lang="ru-RU" sz="2400" dirty="0" smtClean="0"/>
              <a:t> </a:t>
            </a:r>
            <a:r>
              <a:rPr lang="ru-RU" sz="2400" dirty="0" err="1" smtClean="0"/>
              <a:t>дозволити</a:t>
            </a:r>
            <a:r>
              <a:rPr lang="ru-RU" sz="2400" dirty="0" smtClean="0"/>
              <a:t> </a:t>
            </a:r>
            <a:r>
              <a:rPr lang="ru-RU" sz="2400" dirty="0" err="1" smtClean="0"/>
              <a:t>собі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вибирати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ролі</a:t>
            </a:r>
            <a:r>
              <a:rPr lang="ru-RU" sz="2400" dirty="0" smtClean="0"/>
              <a:t>.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стосується</a:t>
            </a:r>
            <a:r>
              <a:rPr lang="ru-RU" sz="2400" dirty="0" smtClean="0"/>
              <a:t> як наших </a:t>
            </a:r>
            <a:r>
              <a:rPr lang="ru-RU" sz="2400" dirty="0" err="1" smtClean="0"/>
              <a:t>артистів</a:t>
            </a:r>
            <a:r>
              <a:rPr lang="ru-RU" sz="2400" dirty="0" smtClean="0"/>
              <a:t>, так </a:t>
            </a:r>
            <a:r>
              <a:rPr lang="ru-RU" sz="2400" dirty="0" err="1" smtClean="0"/>
              <a:t>і</a:t>
            </a:r>
            <a:r>
              <a:rPr lang="ru-RU" sz="2400" dirty="0" smtClean="0"/>
              <a:t>, </a:t>
            </a:r>
            <a:r>
              <a:rPr lang="ru-RU" sz="2400" dirty="0" err="1" smtClean="0"/>
              <a:t>наприклад</a:t>
            </a:r>
            <a:r>
              <a:rPr lang="ru-RU" sz="2400" dirty="0" smtClean="0"/>
              <a:t>, </a:t>
            </a:r>
            <a:r>
              <a:rPr lang="ru-RU" sz="2400" dirty="0" err="1" smtClean="0"/>
              <a:t>американських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3074" name="Picture 2" descr="C:\Documents and Settings\User\Мои документы\48782867_72e4b15692884d7e88b6c4b272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05064"/>
            <a:ext cx="4788024" cy="2852936"/>
          </a:xfrm>
          <a:prstGeom prst="rect">
            <a:avLst/>
          </a:prstGeom>
          <a:noFill/>
        </p:spPr>
      </p:pic>
      <p:pic>
        <p:nvPicPr>
          <p:cNvPr id="3075" name="Picture 3" descr="C:\Documents and Settings\User\Мои документы\i (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005064"/>
            <a:ext cx="4178747" cy="2852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71480"/>
            <a:ext cx="8229600" cy="5407045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sz="2400" b="1" dirty="0" smtClean="0"/>
              <a:t>Міф2. </a:t>
            </a:r>
            <a:r>
              <a:rPr lang="ru-RU" sz="2400" dirty="0" err="1" smtClean="0"/>
              <a:t>Актори</a:t>
            </a:r>
            <a:r>
              <a:rPr lang="ru-RU" sz="2400" dirty="0" smtClean="0"/>
              <a:t> </a:t>
            </a:r>
            <a:r>
              <a:rPr lang="ru-RU" sz="2400" dirty="0" err="1" smtClean="0"/>
              <a:t>заробляють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величезні</a:t>
            </a:r>
            <a:r>
              <a:rPr lang="ru-RU" sz="2400" dirty="0" smtClean="0"/>
              <a:t> </a:t>
            </a:r>
            <a:r>
              <a:rPr lang="ru-RU" sz="2400" dirty="0" err="1" smtClean="0"/>
              <a:t>гроші</a:t>
            </a:r>
            <a:r>
              <a:rPr lang="ru-RU" sz="2400" dirty="0" smtClean="0"/>
              <a:t>. </a:t>
            </a:r>
            <a:r>
              <a:rPr lang="ru-RU" sz="2400" dirty="0" err="1" smtClean="0"/>
              <a:t>Їхні</a:t>
            </a:r>
            <a:r>
              <a:rPr lang="ru-RU" sz="2400" dirty="0" smtClean="0"/>
              <a:t> </a:t>
            </a:r>
            <a:r>
              <a:rPr lang="ru-RU" sz="2400" dirty="0" err="1" smtClean="0"/>
              <a:t>гонорари</a:t>
            </a:r>
            <a:r>
              <a:rPr lang="ru-RU" sz="2400" dirty="0" smtClean="0"/>
              <a:t> - цифра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шістьма</a:t>
            </a:r>
            <a:r>
              <a:rPr lang="ru-RU" sz="2400" dirty="0" smtClean="0"/>
              <a:t> нулями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sz="2400" dirty="0"/>
          </a:p>
          <a:p>
            <a:pPr>
              <a:buNone/>
            </a:pPr>
            <a:r>
              <a:rPr lang="ru-RU" sz="2400" b="1" dirty="0"/>
              <a:t>  </a:t>
            </a:r>
            <a:r>
              <a:rPr lang="ru-RU" sz="2400" b="1" dirty="0" smtClean="0"/>
              <a:t>  </a:t>
            </a:r>
            <a:r>
              <a:rPr lang="ru-RU" sz="2400" b="1" dirty="0" err="1" smtClean="0"/>
              <a:t>Насправді</a:t>
            </a:r>
            <a:r>
              <a:rPr lang="ru-RU" sz="2400" b="1" dirty="0" smtClean="0"/>
              <a:t>. </a:t>
            </a:r>
            <a:r>
              <a:rPr lang="ru-RU" sz="2400" dirty="0" smtClean="0"/>
              <a:t>Не </a:t>
            </a:r>
            <a:r>
              <a:rPr lang="ru-RU" sz="2400" dirty="0" err="1" smtClean="0"/>
              <a:t>варто</a:t>
            </a:r>
            <a:r>
              <a:rPr lang="ru-RU" sz="2400" dirty="0" smtClean="0"/>
              <a:t> </a:t>
            </a:r>
            <a:r>
              <a:rPr lang="ru-RU" sz="2400" dirty="0" err="1" smtClean="0"/>
              <a:t>плутати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Голлівуд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нашою</a:t>
            </a:r>
            <a:r>
              <a:rPr lang="ru-RU" sz="2400" dirty="0" smtClean="0"/>
              <a:t> </a:t>
            </a:r>
            <a:r>
              <a:rPr lang="ru-RU" sz="2400" dirty="0" err="1" smtClean="0"/>
              <a:t>дійсністю</a:t>
            </a:r>
            <a:r>
              <a:rPr lang="ru-RU" sz="2400" dirty="0" smtClean="0"/>
              <a:t>. </a:t>
            </a:r>
            <a:r>
              <a:rPr lang="ru-RU" sz="2400" dirty="0" err="1" smtClean="0"/>
              <a:t>Найбільш</a:t>
            </a:r>
            <a:r>
              <a:rPr lang="ru-RU" sz="2400" dirty="0" smtClean="0"/>
              <a:t> </a:t>
            </a:r>
            <a:r>
              <a:rPr lang="ru-RU" sz="2400" dirty="0" err="1" smtClean="0"/>
              <a:t>високооплачувані</a:t>
            </a:r>
            <a:r>
              <a:rPr lang="ru-RU" sz="2400" dirty="0" smtClean="0"/>
              <a:t> </a:t>
            </a:r>
            <a:r>
              <a:rPr lang="ru-RU" sz="2400" dirty="0" err="1" smtClean="0"/>
              <a:t>актори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(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одиниці</a:t>
            </a:r>
            <a:r>
              <a:rPr lang="ru-RU" sz="2400" dirty="0" smtClean="0"/>
              <a:t>) за один </a:t>
            </a:r>
            <a:r>
              <a:rPr lang="ru-RU" sz="2400" dirty="0" err="1" smtClean="0"/>
              <a:t>знімальний</a:t>
            </a:r>
            <a:r>
              <a:rPr lang="ru-RU" sz="2400" dirty="0" smtClean="0"/>
              <a:t> день </a:t>
            </a:r>
            <a:r>
              <a:rPr lang="ru-RU" sz="2400" dirty="0" err="1" smtClean="0"/>
              <a:t>отримують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8 до 10 тис. </a:t>
            </a:r>
            <a:r>
              <a:rPr lang="ru-RU" sz="2400" dirty="0" err="1" smtClean="0"/>
              <a:t>доларів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3" name="Рисунок 2" descr="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3571876"/>
            <a:ext cx="3894793" cy="3071834"/>
          </a:xfrm>
          <a:prstGeom prst="rect">
            <a:avLst/>
          </a:prstGeom>
        </p:spPr>
      </p:pic>
      <p:pic>
        <p:nvPicPr>
          <p:cNvPr id="4098" name="Picture 2" descr="C:\Documents and Settings\User\Мои документы\IMG_1364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573016"/>
            <a:ext cx="4553786" cy="30243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pPr algn="l"/>
            <a:r>
              <a:rPr lang="ru-RU" b="1" dirty="0" err="1" smtClean="0"/>
              <a:t>Актор</a:t>
            </a:r>
            <a:endParaRPr lang="ru-RU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229600" cy="4530725"/>
          </a:xfrm>
        </p:spPr>
        <p:txBody>
          <a:bodyPr/>
          <a:lstStyle/>
          <a:p>
            <a:pPr algn="ctr">
              <a:buNone/>
            </a:pPr>
            <a:r>
              <a:rPr lang="en-US" dirty="0"/>
              <a:t>   </a:t>
            </a:r>
            <a:r>
              <a:rPr lang="ru-RU" sz="2400" dirty="0" err="1" smtClean="0"/>
              <a:t>Професія</a:t>
            </a:r>
            <a:r>
              <a:rPr lang="ru-RU" sz="2400" dirty="0" smtClean="0"/>
              <a:t> </a:t>
            </a:r>
            <a:r>
              <a:rPr lang="ru-RU" sz="2400" dirty="0" err="1" smtClean="0"/>
              <a:t>актора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однією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найпрестижніших</a:t>
            </a:r>
            <a:r>
              <a:rPr lang="ru-RU" sz="2400" dirty="0" smtClean="0"/>
              <a:t> в </a:t>
            </a:r>
            <a:r>
              <a:rPr lang="ru-RU" sz="2400" dirty="0" err="1" smtClean="0"/>
              <a:t>сучасному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світі</a:t>
            </a:r>
            <a:r>
              <a:rPr lang="ru-RU" sz="2400" dirty="0" smtClean="0"/>
              <a:t>. </a:t>
            </a:r>
            <a:r>
              <a:rPr lang="ru-RU" sz="2400" dirty="0" err="1" smtClean="0"/>
              <a:t>Актор</a:t>
            </a:r>
            <a:r>
              <a:rPr lang="ru-RU" sz="2400" dirty="0" smtClean="0"/>
              <a:t> -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творча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професія</a:t>
            </a:r>
            <a:r>
              <a:rPr lang="ru-RU" sz="2400" dirty="0" smtClean="0"/>
              <a:t>, яка </a:t>
            </a:r>
            <a:r>
              <a:rPr lang="ru-RU" sz="2400" dirty="0" err="1" smtClean="0"/>
              <a:t>вимагає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 </a:t>
            </a:r>
            <a:r>
              <a:rPr lang="ru-RU" sz="2400" dirty="0" err="1" smtClean="0"/>
              <a:t>старанної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роботи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акторської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майстерності</a:t>
            </a:r>
            <a:r>
              <a:rPr lang="ru-RU" sz="2400" dirty="0" smtClean="0"/>
              <a:t>. </a:t>
            </a:r>
            <a:r>
              <a:rPr lang="ru-RU" sz="2400" dirty="0" err="1" smtClean="0"/>
              <a:t>Особливістю</a:t>
            </a:r>
            <a:r>
              <a:rPr lang="ru-RU" sz="2400" dirty="0" smtClean="0"/>
              <a:t> </a:t>
            </a:r>
            <a:r>
              <a:rPr lang="ru-RU" sz="2400" dirty="0" err="1" smtClean="0"/>
              <a:t>даної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професії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те,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відомим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затребуваним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актором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можна</a:t>
            </a:r>
            <a:r>
              <a:rPr lang="ru-RU" sz="2400" dirty="0" smtClean="0"/>
              <a:t> стати в </a:t>
            </a:r>
            <a:r>
              <a:rPr lang="ru-RU" sz="2400" dirty="0" err="1" smtClean="0"/>
              <a:t>будь-якому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віці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29000"/>
            <a:ext cx="468052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 descr="C:\Documents and Settings\User\Мои документы\f_866225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429000"/>
            <a:ext cx="4319538" cy="302433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57166"/>
            <a:ext cx="8305800" cy="5773759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sz="2800" b="1" dirty="0"/>
              <a:t> </a:t>
            </a:r>
            <a:r>
              <a:rPr lang="ru-RU" sz="2800" b="1" dirty="0" smtClean="0"/>
              <a:t>   </a:t>
            </a:r>
            <a:r>
              <a:rPr lang="ru-RU" sz="2400" b="1" dirty="0" err="1" smtClean="0"/>
              <a:t>Міф</a:t>
            </a:r>
            <a:r>
              <a:rPr lang="ru-RU" sz="2400" b="1" dirty="0" smtClean="0"/>
              <a:t> 3. </a:t>
            </a:r>
            <a:r>
              <a:rPr lang="ru-RU" sz="2400" dirty="0" err="1" smtClean="0"/>
              <a:t>Щоб</a:t>
            </a:r>
            <a:r>
              <a:rPr lang="ru-RU" sz="2400" dirty="0" smtClean="0"/>
              <a:t> стати </a:t>
            </a:r>
            <a:r>
              <a:rPr lang="ru-RU" sz="2400" dirty="0" err="1" smtClean="0"/>
              <a:t>знаменитим</a:t>
            </a:r>
            <a:r>
              <a:rPr lang="ru-RU" sz="2400" dirty="0" smtClean="0"/>
              <a:t> </a:t>
            </a:r>
            <a:r>
              <a:rPr lang="ru-RU" sz="2400" dirty="0" err="1" smtClean="0"/>
              <a:t>актором</a:t>
            </a:r>
            <a:r>
              <a:rPr lang="ru-RU" sz="2400" dirty="0" smtClean="0"/>
              <a:t> </a:t>
            </a:r>
            <a:r>
              <a:rPr lang="ru-RU" sz="2400" dirty="0" err="1" smtClean="0"/>
              <a:t>досить</a:t>
            </a:r>
            <a:r>
              <a:rPr lang="ru-RU" sz="2400" dirty="0" smtClean="0"/>
              <a:t> </a:t>
            </a:r>
            <a:r>
              <a:rPr lang="ru-RU" sz="2400" dirty="0" err="1" smtClean="0"/>
              <a:t>лише</a:t>
            </a:r>
            <a:r>
              <a:rPr lang="ru-RU" sz="2400" dirty="0" smtClean="0"/>
              <a:t> таланту. </a:t>
            </a:r>
            <a:r>
              <a:rPr lang="ru-RU" sz="2400" dirty="0" err="1" smtClean="0"/>
              <a:t>Якщо</a:t>
            </a:r>
            <a:r>
              <a:rPr lang="ru-RU" sz="2400" dirty="0" smtClean="0"/>
              <a:t> до </a:t>
            </a:r>
            <a:r>
              <a:rPr lang="ru-RU" sz="2400" dirty="0" err="1" smtClean="0"/>
              <a:t>нього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додається</a:t>
            </a:r>
            <a:r>
              <a:rPr lang="ru-RU" sz="2400" dirty="0" smtClean="0"/>
              <a:t> красива </a:t>
            </a:r>
            <a:r>
              <a:rPr lang="ru-RU" sz="2400" dirty="0" err="1" smtClean="0"/>
              <a:t>зовнішність</a:t>
            </a:r>
            <a:r>
              <a:rPr lang="ru-RU" sz="2400" dirty="0" smtClean="0"/>
              <a:t> - </a:t>
            </a:r>
            <a:r>
              <a:rPr lang="ru-RU" sz="2400" dirty="0" err="1" smtClean="0"/>
              <a:t>успіх</a:t>
            </a:r>
            <a:r>
              <a:rPr lang="ru-RU" sz="2400" dirty="0" smtClean="0"/>
              <a:t> </a:t>
            </a:r>
            <a:r>
              <a:rPr lang="ru-RU" sz="2400" dirty="0" err="1" smtClean="0"/>
              <a:t>забезпечений</a:t>
            </a:r>
            <a:r>
              <a:rPr lang="ru-RU" sz="2400" dirty="0" smtClean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uk-UA" sz="2400" dirty="0" smtClean="0"/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    </a:t>
            </a:r>
            <a:endParaRPr lang="ru-RU" sz="2400" dirty="0"/>
          </a:p>
        </p:txBody>
      </p:sp>
      <p:pic>
        <p:nvPicPr>
          <p:cNvPr id="4" name="Рисунок 3" descr="i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628800"/>
            <a:ext cx="4824536" cy="3240360"/>
          </a:xfrm>
          <a:prstGeom prst="rect">
            <a:avLst/>
          </a:prstGeom>
        </p:spPr>
      </p:pic>
      <p:pic>
        <p:nvPicPr>
          <p:cNvPr id="5" name="Рисунок 4" descr="i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3140968"/>
            <a:ext cx="3649608" cy="324036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8269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/>
              <a:t>     </a:t>
            </a:r>
            <a:r>
              <a:rPr lang="ru-RU" sz="2400" b="1" dirty="0" err="1" smtClean="0"/>
              <a:t>Насправді</a:t>
            </a:r>
            <a:r>
              <a:rPr lang="ru-RU" sz="2400" b="1" dirty="0" smtClean="0"/>
              <a:t>. </a:t>
            </a:r>
            <a:r>
              <a:rPr lang="ru-RU" sz="2400" dirty="0" err="1" smtClean="0"/>
              <a:t>Актор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професія</a:t>
            </a:r>
            <a:r>
              <a:rPr lang="ru-RU" sz="2400" dirty="0" smtClean="0"/>
              <a:t>, </a:t>
            </a:r>
            <a:r>
              <a:rPr lang="ru-RU" sz="2400" dirty="0" err="1" smtClean="0"/>
              <a:t>скажімо</a:t>
            </a:r>
            <a:r>
              <a:rPr lang="ru-RU" sz="2400" dirty="0" smtClean="0"/>
              <a:t> так, «</a:t>
            </a:r>
            <a:r>
              <a:rPr lang="ru-RU" sz="2400" dirty="0" err="1" smtClean="0"/>
              <a:t>многофактурная</a:t>
            </a:r>
            <a:r>
              <a:rPr lang="ru-RU" sz="2400" dirty="0" smtClean="0"/>
              <a:t>». </a:t>
            </a:r>
            <a:r>
              <a:rPr lang="ru-RU" sz="2400" dirty="0" err="1" smtClean="0"/>
              <a:t>Особистість</a:t>
            </a:r>
            <a:r>
              <a:rPr lang="ru-RU" sz="2400" dirty="0" smtClean="0"/>
              <a:t> повинна </a:t>
            </a:r>
            <a:r>
              <a:rPr lang="ru-RU" sz="2400" dirty="0" err="1" smtClean="0"/>
              <a:t>органічно</a:t>
            </a:r>
            <a:r>
              <a:rPr lang="ru-RU" sz="2400" dirty="0" smtClean="0"/>
              <a:t> </a:t>
            </a:r>
            <a:r>
              <a:rPr lang="ru-RU" sz="2400" dirty="0" err="1" smtClean="0"/>
              <a:t>поєднувати</a:t>
            </a:r>
            <a:r>
              <a:rPr lang="ru-RU" sz="2400" dirty="0" smtClean="0"/>
              <a:t> талант, </a:t>
            </a:r>
            <a:r>
              <a:rPr lang="ru-RU" sz="2400" dirty="0" err="1" smtClean="0"/>
              <a:t>цікаву</a:t>
            </a:r>
            <a:r>
              <a:rPr lang="ru-RU" sz="2400" dirty="0" smtClean="0"/>
              <a:t> </a:t>
            </a:r>
            <a:r>
              <a:rPr lang="ru-RU" sz="2400" dirty="0" err="1" smtClean="0"/>
              <a:t>зовнішність</a:t>
            </a:r>
            <a:r>
              <a:rPr lang="ru-RU" sz="2400" dirty="0" smtClean="0"/>
              <a:t> (</a:t>
            </a:r>
            <a:r>
              <a:rPr lang="ru-RU" sz="2400" dirty="0" err="1" smtClean="0"/>
              <a:t>це</a:t>
            </a:r>
            <a:r>
              <a:rPr lang="ru-RU" sz="2400" dirty="0" smtClean="0"/>
              <a:t> не </a:t>
            </a:r>
            <a:r>
              <a:rPr lang="ru-RU" sz="2400" dirty="0" err="1" smtClean="0"/>
              <a:t>завадить</a:t>
            </a:r>
            <a:r>
              <a:rPr lang="ru-RU" sz="2400" dirty="0" smtClean="0"/>
              <a:t>, </a:t>
            </a:r>
            <a:r>
              <a:rPr lang="ru-RU" sz="2400" dirty="0" err="1" smtClean="0"/>
              <a:t>але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назвати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основоположним</a:t>
            </a:r>
            <a:r>
              <a:rPr lang="ru-RU" sz="2400" dirty="0" smtClean="0"/>
              <a:t> </a:t>
            </a:r>
            <a:r>
              <a:rPr lang="ru-RU" sz="2400" dirty="0" err="1" smtClean="0"/>
              <a:t>чинником</a:t>
            </a:r>
            <a:r>
              <a:rPr lang="ru-RU" sz="2400" dirty="0" smtClean="0"/>
              <a:t> </a:t>
            </a:r>
            <a:r>
              <a:rPr lang="ru-RU" sz="2400" dirty="0" err="1" smtClean="0"/>
              <a:t>успішності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актора</a:t>
            </a:r>
            <a:r>
              <a:rPr lang="ru-RU" sz="2400" dirty="0" smtClean="0"/>
              <a:t> </a:t>
            </a:r>
            <a:r>
              <a:rPr lang="ru-RU" sz="2400" dirty="0" err="1" smtClean="0"/>
              <a:t>не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можна</a:t>
            </a:r>
            <a:r>
              <a:rPr lang="ru-RU" sz="2400" dirty="0" smtClean="0"/>
              <a:t>), </a:t>
            </a:r>
            <a:r>
              <a:rPr lang="ru-RU" sz="2400" dirty="0" err="1" smtClean="0"/>
              <a:t>харизму</a:t>
            </a:r>
            <a:r>
              <a:rPr lang="ru-RU" sz="2400" dirty="0" smtClean="0"/>
              <a:t>, </a:t>
            </a:r>
            <a:r>
              <a:rPr lang="ru-RU" sz="2400" dirty="0" err="1" smtClean="0"/>
              <a:t>чарівливість</a:t>
            </a:r>
            <a:r>
              <a:rPr lang="ru-RU" sz="2400" dirty="0" smtClean="0"/>
              <a:t>, пластику, </a:t>
            </a:r>
            <a:r>
              <a:rPr lang="ru-RU" sz="2400" dirty="0" err="1" smtClean="0"/>
              <a:t>поставлений</a:t>
            </a:r>
            <a:r>
              <a:rPr lang="ru-RU" sz="2400" dirty="0" smtClean="0"/>
              <a:t> голос, </a:t>
            </a:r>
            <a:r>
              <a:rPr lang="ru-RU" sz="2400" dirty="0" err="1" smtClean="0"/>
              <a:t>освіта</a:t>
            </a:r>
            <a:r>
              <a:rPr lang="ru-RU" sz="2400" dirty="0" smtClean="0"/>
              <a:t> (додайте список). </a:t>
            </a:r>
            <a:r>
              <a:rPr lang="ru-RU" sz="2400" dirty="0" err="1" smtClean="0"/>
              <a:t>Однак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навіть</a:t>
            </a:r>
            <a:r>
              <a:rPr lang="ru-RU" sz="2400" dirty="0" smtClean="0"/>
              <a:t> все </a:t>
            </a:r>
            <a:r>
              <a:rPr lang="ru-RU" sz="2400" dirty="0" err="1" smtClean="0"/>
              <a:t>вищеперелічене</a:t>
            </a:r>
            <a:r>
              <a:rPr lang="ru-RU" sz="2400" dirty="0" smtClean="0"/>
              <a:t> в </a:t>
            </a:r>
            <a:r>
              <a:rPr lang="ru-RU" sz="2400" dirty="0" err="1" smtClean="0"/>
              <a:t>повному</a:t>
            </a:r>
            <a:r>
              <a:rPr lang="ru-RU" sz="2400" dirty="0" smtClean="0"/>
              <a:t> «</a:t>
            </a:r>
            <a:r>
              <a:rPr lang="ru-RU" sz="2400" dirty="0" err="1" smtClean="0"/>
              <a:t>комплекті</a:t>
            </a:r>
            <a:r>
              <a:rPr lang="ru-RU" sz="2400" dirty="0" smtClean="0"/>
              <a:t>» не </a:t>
            </a:r>
            <a:r>
              <a:rPr lang="ru-RU" sz="2400" dirty="0" err="1" smtClean="0"/>
              <a:t>гарантує</a:t>
            </a:r>
            <a:r>
              <a:rPr lang="ru-RU" sz="2400" dirty="0" smtClean="0"/>
              <a:t> </a:t>
            </a:r>
            <a:r>
              <a:rPr lang="ru-RU" sz="2400" dirty="0" err="1" smtClean="0"/>
              <a:t>акторові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затребуваність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успішність</a:t>
            </a:r>
            <a:r>
              <a:rPr lang="ru-RU" sz="2400" dirty="0" smtClean="0"/>
              <a:t>.</a:t>
            </a:r>
          </a:p>
          <a:p>
            <a:pPr>
              <a:buNone/>
            </a:pPr>
            <a:endParaRPr lang="ru-RU" sz="2400" dirty="0"/>
          </a:p>
        </p:txBody>
      </p:sp>
      <p:pic>
        <p:nvPicPr>
          <p:cNvPr id="1026" name="Picture 2" descr="C:\Documents and Settings\User\Мои документы\Downloads\i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680457"/>
            <a:ext cx="5084068" cy="31775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Висновок</a:t>
            </a:r>
            <a:endParaRPr lang="ru-RU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382000" cy="4530725"/>
          </a:xfrm>
        </p:spPr>
        <p:txBody>
          <a:bodyPr/>
          <a:lstStyle/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</a:t>
            </a:r>
            <a:r>
              <a:rPr lang="ru-RU" dirty="0" smtClean="0"/>
              <a:t> </a:t>
            </a:r>
            <a:r>
              <a:rPr lang="ru-RU" dirty="0" err="1" smtClean="0"/>
              <a:t>Актор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дійсно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треба </a:t>
            </a:r>
            <a:r>
              <a:rPr lang="ru-RU" dirty="0" err="1" smtClean="0"/>
              <a:t>жити</a:t>
            </a:r>
            <a:r>
              <a:rPr lang="ru-RU" dirty="0" smtClean="0"/>
              <a:t>. І не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зможе</a:t>
            </a:r>
            <a:r>
              <a:rPr lang="ru-RU" dirty="0" smtClean="0"/>
              <a:t> так </a:t>
            </a:r>
            <a:r>
              <a:rPr lang="ru-RU" dirty="0" err="1" smtClean="0"/>
              <a:t>жити</a:t>
            </a:r>
            <a:r>
              <a:rPr lang="ru-RU" dirty="0" smtClean="0"/>
              <a:t>.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дихати</a:t>
            </a:r>
            <a:r>
              <a:rPr lang="ru-RU" dirty="0" smtClean="0"/>
              <a:t>; </a:t>
            </a:r>
            <a:r>
              <a:rPr lang="ru-RU" dirty="0" err="1" smtClean="0"/>
              <a:t>актор</a:t>
            </a:r>
            <a:r>
              <a:rPr lang="ru-RU" dirty="0" smtClean="0"/>
              <a:t> повинен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віддаватися</a:t>
            </a:r>
            <a:r>
              <a:rPr lang="ru-RU" dirty="0" smtClean="0"/>
              <a:t>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професії</a:t>
            </a:r>
            <a:r>
              <a:rPr lang="ru-RU" dirty="0" smtClean="0"/>
              <a:t>, </a:t>
            </a:r>
            <a:r>
              <a:rPr lang="ru-RU" dirty="0" err="1" smtClean="0"/>
              <a:t>забуваючи</a:t>
            </a:r>
            <a:r>
              <a:rPr lang="ru-RU" dirty="0" smtClean="0"/>
              <a:t> про все, про </a:t>
            </a:r>
            <a:r>
              <a:rPr lang="ru-RU" dirty="0" err="1" smtClean="0"/>
              <a:t>сім'ю</a:t>
            </a:r>
            <a:r>
              <a:rPr lang="ru-RU" dirty="0" smtClean="0"/>
              <a:t> </a:t>
            </a:r>
            <a:r>
              <a:rPr lang="ru-RU" dirty="0" err="1" smtClean="0"/>
              <a:t>про</a:t>
            </a:r>
            <a:r>
              <a:rPr lang="ru-RU" dirty="0" smtClean="0"/>
              <a:t> </a:t>
            </a:r>
            <a:r>
              <a:rPr lang="ru-RU" dirty="0" err="1" smtClean="0"/>
              <a:t>щастя</a:t>
            </a:r>
            <a:r>
              <a:rPr lang="ru-RU" dirty="0" smtClean="0"/>
              <a:t>, </a:t>
            </a:r>
            <a:r>
              <a:rPr lang="ru-RU" dirty="0" err="1" smtClean="0"/>
              <a:t>про</a:t>
            </a:r>
            <a:r>
              <a:rPr lang="ru-RU" dirty="0" smtClean="0"/>
              <a:t> долю - </a:t>
            </a:r>
            <a:r>
              <a:rPr lang="ru-RU" dirty="0" err="1" smtClean="0"/>
              <a:t>це</a:t>
            </a:r>
            <a:r>
              <a:rPr lang="ru-RU" dirty="0" smtClean="0"/>
              <a:t> повинно </a:t>
            </a:r>
            <a:r>
              <a:rPr lang="ru-RU" dirty="0" err="1" smtClean="0"/>
              <a:t>піти</a:t>
            </a:r>
            <a:r>
              <a:rPr lang="ru-RU" dirty="0" smtClean="0"/>
              <a:t> на </a:t>
            </a:r>
            <a:r>
              <a:rPr lang="ru-RU" dirty="0" err="1" smtClean="0"/>
              <a:t>другий</a:t>
            </a:r>
            <a:r>
              <a:rPr lang="ru-RU" dirty="0" smtClean="0"/>
              <a:t> план; бути </a:t>
            </a:r>
            <a:r>
              <a:rPr lang="ru-RU" dirty="0" err="1" smtClean="0"/>
              <a:t>відданим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268760"/>
            <a:ext cx="8229600" cy="1139825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Специфіка професії</a:t>
            </a:r>
            <a:endParaRPr lang="ru-RU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4530725"/>
          </a:xfrm>
        </p:spPr>
        <p:txBody>
          <a:bodyPr/>
          <a:lstStyle/>
          <a:p>
            <a:pPr algn="ctr">
              <a:buNone/>
            </a:pPr>
            <a:r>
              <a:rPr lang="ru-RU" sz="2400" dirty="0" err="1" smtClean="0"/>
              <a:t>Творча</a:t>
            </a:r>
            <a:r>
              <a:rPr lang="ru-RU" sz="2400" dirty="0" smtClean="0"/>
              <a:t> робота, </a:t>
            </a:r>
            <a:r>
              <a:rPr lang="ru-RU" sz="2400" dirty="0" err="1" smtClean="0"/>
              <a:t>можливість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самовираження</a:t>
            </a:r>
            <a:r>
              <a:rPr lang="ru-RU" sz="2400" dirty="0" smtClean="0"/>
              <a:t> в рамках, </a:t>
            </a:r>
            <a:r>
              <a:rPr lang="ru-RU" sz="2400" dirty="0" err="1" smtClean="0"/>
              <a:t>заданих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режисером</a:t>
            </a:r>
            <a:r>
              <a:rPr lang="ru-RU" sz="2400" dirty="0" smtClean="0"/>
              <a:t>. </a:t>
            </a:r>
            <a:r>
              <a:rPr lang="ru-RU" sz="2400" dirty="0" err="1" smtClean="0"/>
              <a:t>Професія</a:t>
            </a:r>
            <a:r>
              <a:rPr lang="ru-RU" sz="2400" dirty="0" smtClean="0"/>
              <a:t> </a:t>
            </a:r>
            <a:r>
              <a:rPr lang="ru-RU" sz="2400" dirty="0" err="1" smtClean="0"/>
              <a:t>затребувана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середньо</a:t>
            </a:r>
            <a:r>
              <a:rPr lang="ru-RU" sz="2400" dirty="0" smtClean="0"/>
              <a:t>, зарплата в </a:t>
            </a:r>
            <a:r>
              <a:rPr lang="ru-RU" sz="2400" dirty="0" err="1" smtClean="0"/>
              <a:t>більшості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випадків</a:t>
            </a:r>
            <a:r>
              <a:rPr lang="ru-RU" sz="2400" dirty="0" smtClean="0"/>
              <a:t> - </a:t>
            </a:r>
            <a:r>
              <a:rPr lang="ru-RU" sz="2400" dirty="0" err="1" smtClean="0"/>
              <a:t>середня</a:t>
            </a:r>
            <a:r>
              <a:rPr lang="ru-RU" sz="2400" dirty="0" smtClean="0"/>
              <a:t>.</a:t>
            </a:r>
            <a:endParaRPr lang="ru-RU" sz="2400" dirty="0" smtClean="0"/>
          </a:p>
        </p:txBody>
      </p:sp>
      <p:pic>
        <p:nvPicPr>
          <p:cNvPr id="4" name="Рисунок 3" descr="i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3429000"/>
            <a:ext cx="4417968" cy="2578581"/>
          </a:xfrm>
          <a:prstGeom prst="rect">
            <a:avLst/>
          </a:prstGeom>
        </p:spPr>
      </p:pic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3501008"/>
            <a:ext cx="3657580" cy="2689397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err="1" smtClean="0"/>
              <a:t>П</a:t>
            </a:r>
            <a:r>
              <a:rPr lang="ru-RU" sz="4400" dirty="0" err="1" smtClean="0"/>
              <a:t>люси</a:t>
            </a:r>
            <a:r>
              <a:rPr lang="ru-RU" sz="4400" dirty="0" smtClean="0"/>
              <a:t> </a:t>
            </a:r>
            <a:r>
              <a:rPr lang="ru-RU" sz="4400" dirty="0" err="1" smtClean="0"/>
              <a:t>професії</a:t>
            </a:r>
            <a:r>
              <a:rPr lang="ru-RU" sz="4400" dirty="0" smtClean="0"/>
              <a:t> 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30725"/>
          </a:xfrm>
        </p:spPr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ru-RU" sz="2400" dirty="0" err="1" smtClean="0"/>
              <a:t>цікава</a:t>
            </a:r>
            <a:r>
              <a:rPr lang="ru-RU" sz="2400" dirty="0" smtClean="0"/>
              <a:t> </a:t>
            </a:r>
            <a:r>
              <a:rPr lang="ru-RU" sz="2400" dirty="0" smtClean="0"/>
              <a:t>, </a:t>
            </a:r>
            <a:r>
              <a:rPr lang="ru-RU" sz="2400" dirty="0" err="1" smtClean="0"/>
              <a:t>творча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професія</a:t>
            </a:r>
            <a:r>
              <a:rPr lang="ru-RU" sz="2400" dirty="0" smtClean="0"/>
              <a:t> ;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ru-RU" sz="2400" dirty="0" smtClean="0"/>
              <a:t>слава , </a:t>
            </a:r>
            <a:r>
              <a:rPr lang="ru-RU" sz="2400" dirty="0" err="1" smtClean="0"/>
              <a:t>популярність</a:t>
            </a:r>
            <a:r>
              <a:rPr lang="ru-RU" sz="2400" dirty="0" smtClean="0"/>
              <a:t> , народна </a:t>
            </a:r>
            <a:r>
              <a:rPr lang="ru-RU" sz="2400" dirty="0" err="1" smtClean="0"/>
              <a:t>любов</a:t>
            </a:r>
            <a:r>
              <a:rPr lang="ru-RU" sz="2400" dirty="0" smtClean="0"/>
              <a:t> (при </a:t>
            </a:r>
            <a:r>
              <a:rPr lang="ru-RU" sz="2400" dirty="0" err="1" smtClean="0"/>
              <a:t>отриманні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популярності</a:t>
            </a:r>
            <a:r>
              <a:rPr lang="ru-RU" sz="2400" dirty="0" smtClean="0"/>
              <a:t>) ;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ru-RU" sz="2400" dirty="0" err="1" smtClean="0"/>
              <a:t>гастролі</a:t>
            </a:r>
            <a:r>
              <a:rPr lang="ru-RU" sz="2400" dirty="0" smtClean="0"/>
              <a:t> за кордоном , </a:t>
            </a:r>
            <a:r>
              <a:rPr lang="ru-RU" sz="2400" dirty="0" err="1" smtClean="0"/>
              <a:t>подорожі</a:t>
            </a:r>
            <a:r>
              <a:rPr lang="ru-RU" sz="2400" dirty="0" smtClean="0"/>
              <a:t>;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ru-RU" sz="2400" dirty="0" err="1" smtClean="0"/>
              <a:t>можливість</a:t>
            </a:r>
            <a:r>
              <a:rPr lang="ru-RU" sz="2400" dirty="0" smtClean="0"/>
              <a:t> в </a:t>
            </a:r>
            <a:r>
              <a:rPr lang="ru-RU" sz="2400" dirty="0" err="1" smtClean="0"/>
              <a:t>грі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спробувати</a:t>
            </a:r>
            <a:r>
              <a:rPr lang="ru-RU" sz="2400" dirty="0" smtClean="0"/>
              <a:t> себе в </a:t>
            </a:r>
            <a:r>
              <a:rPr lang="ru-RU" sz="2400" dirty="0" err="1" smtClean="0"/>
              <a:t>ролі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різних</a:t>
            </a:r>
            <a:r>
              <a:rPr lang="ru-RU" sz="2400" dirty="0" smtClean="0"/>
              <a:t> людей ,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професіями</a:t>
            </a:r>
            <a:r>
              <a:rPr lang="ru-RU" sz="2400" dirty="0" smtClean="0"/>
              <a:t> , долями , </a:t>
            </a:r>
            <a:r>
              <a:rPr lang="ru-RU" sz="2400" dirty="0" err="1" smtClean="0"/>
              <a:t>побувати</a:t>
            </a:r>
            <a:r>
              <a:rPr lang="ru-RU" sz="2400" dirty="0" smtClean="0"/>
              <a:t> як </a:t>
            </a:r>
            <a:r>
              <a:rPr lang="ru-RU" sz="2400" dirty="0" err="1" smtClean="0"/>
              <a:t>позитивним</a:t>
            </a:r>
            <a:r>
              <a:rPr lang="ru-RU" sz="2400" dirty="0" smtClean="0"/>
              <a:t> , так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негативним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героєм</a:t>
            </a:r>
            <a:r>
              <a:rPr lang="ru-RU" sz="2400" dirty="0" smtClean="0"/>
              <a:t>.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endParaRPr lang="ru-RU" sz="2400" dirty="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err="1" smtClean="0"/>
              <a:t>Мінуси</a:t>
            </a:r>
            <a:r>
              <a:rPr lang="ru-RU" sz="4400" dirty="0" smtClean="0"/>
              <a:t> </a:t>
            </a:r>
            <a:r>
              <a:rPr lang="ru-RU" sz="4400" dirty="0" err="1" smtClean="0"/>
              <a:t>професії</a:t>
            </a:r>
            <a:r>
              <a:rPr lang="ru-RU" sz="4400" dirty="0" smtClean="0"/>
              <a:t> 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30725"/>
          </a:xfrm>
        </p:spPr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uk-UA" sz="2400" dirty="0" smtClean="0"/>
              <a:t>Необхідність </a:t>
            </a:r>
            <a:r>
              <a:rPr lang="uk-UA" sz="2400" dirty="0" err="1" smtClean="0"/>
              <a:t>віддаватия</a:t>
            </a:r>
            <a:r>
              <a:rPr lang="uk-UA" sz="2400" dirty="0" smtClean="0"/>
              <a:t> професії цілком ( зйомки, репетиції займають велику кількість часу);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2400" dirty="0" err="1" smtClean="0"/>
              <a:t>необхідність</a:t>
            </a:r>
            <a:r>
              <a:rPr lang="ru-RU" sz="2400" dirty="0" smtClean="0"/>
              <a:t> , часом , </a:t>
            </a:r>
            <a:r>
              <a:rPr lang="ru-RU" sz="2400" dirty="0" err="1" smtClean="0"/>
              <a:t>жити</a:t>
            </a:r>
            <a:r>
              <a:rPr lang="ru-RU" sz="2400" dirty="0" smtClean="0"/>
              <a:t> в </a:t>
            </a:r>
            <a:r>
              <a:rPr lang="ru-RU" sz="2400" dirty="0" err="1" smtClean="0"/>
              <a:t>похідних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умовах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відсутністю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необхідних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зручностей</a:t>
            </a:r>
            <a:r>
              <a:rPr lang="ru-RU" sz="2400" dirty="0" smtClean="0"/>
              <a:t>;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2400" dirty="0" err="1" smtClean="0"/>
              <a:t>акторська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професія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пов'язана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ризиком</a:t>
            </a:r>
            <a:r>
              <a:rPr lang="ru-RU" sz="2400" dirty="0" smtClean="0"/>
              <a:t> </a:t>
            </a:r>
            <a:r>
              <a:rPr lang="ru-RU" sz="2400" dirty="0" err="1" smtClean="0"/>
              <a:t>отримання</a:t>
            </a:r>
            <a:r>
              <a:rPr lang="ru-RU" sz="2400" dirty="0" smtClean="0"/>
              <a:t> травм (</a:t>
            </a:r>
            <a:r>
              <a:rPr lang="ru-RU" sz="2400" dirty="0" err="1" smtClean="0"/>
              <a:t>виконання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трюків</a:t>
            </a:r>
            <a:r>
              <a:rPr lang="ru-RU" sz="2400" dirty="0" smtClean="0"/>
              <a:t> ) </a:t>
            </a:r>
            <a:r>
              <a:rPr lang="ru-RU" sz="2400" dirty="0" smtClean="0"/>
              <a:t>;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2400" dirty="0" err="1" smtClean="0"/>
              <a:t>крім</a:t>
            </a:r>
            <a:r>
              <a:rPr lang="ru-RU" sz="2400" dirty="0" smtClean="0"/>
              <a:t> </a:t>
            </a:r>
            <a:r>
              <a:rPr lang="ru-RU" sz="2400" dirty="0" err="1" smtClean="0"/>
              <a:t>слави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успіху</a:t>
            </a:r>
            <a:r>
              <a:rPr lang="ru-RU" sz="2400" dirty="0" smtClean="0"/>
              <a:t> в </a:t>
            </a:r>
            <a:r>
              <a:rPr lang="ru-RU" sz="2400" dirty="0" err="1" smtClean="0"/>
              <a:t>акторській</a:t>
            </a:r>
            <a:r>
              <a:rPr lang="ru-RU" sz="2400" dirty="0" smtClean="0"/>
              <a:t> </a:t>
            </a:r>
            <a:r>
              <a:rPr lang="ru-RU" sz="2400" dirty="0" err="1" smtClean="0"/>
              <a:t>кар'єрі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може</a:t>
            </a:r>
            <a:r>
              <a:rPr lang="ru-RU" sz="2400" dirty="0" smtClean="0"/>
              <a:t> бути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затишшя</a:t>
            </a:r>
            <a:r>
              <a:rPr lang="ru-RU" sz="2400" dirty="0" smtClean="0"/>
              <a:t>, </a:t>
            </a:r>
            <a:r>
              <a:rPr lang="ru-RU" sz="2400" dirty="0" err="1" smtClean="0"/>
              <a:t>пов'язане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відсутністю</a:t>
            </a:r>
            <a:r>
              <a:rPr lang="ru-RU" sz="2400" dirty="0" smtClean="0"/>
              <a:t> </a:t>
            </a:r>
            <a:r>
              <a:rPr lang="ru-RU" sz="2400" dirty="0" err="1" smtClean="0"/>
              <a:t>запрошень</a:t>
            </a:r>
            <a:r>
              <a:rPr lang="ru-RU" sz="2400" dirty="0" smtClean="0"/>
              <a:t> в </a:t>
            </a:r>
            <a:r>
              <a:rPr lang="ru-RU" sz="2400" dirty="0" err="1" smtClean="0"/>
              <a:t>спектаклі</a:t>
            </a:r>
            <a:r>
              <a:rPr lang="ru-RU" sz="2400" dirty="0" smtClean="0"/>
              <a:t>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кіно</a:t>
            </a:r>
            <a:r>
              <a:rPr lang="ru-RU" sz="2400" dirty="0" smtClean="0"/>
              <a:t>.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endParaRPr lang="ru-RU" sz="2400" dirty="0" smtClean="0"/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endParaRPr lang="ru-RU" sz="2400" dirty="0" smtClean="0"/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endParaRPr lang="ru-RU" sz="24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Історія виникнення</a:t>
            </a:r>
            <a:endParaRPr lang="ru-RU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4530725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Професія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актора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зародилася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дуже</a:t>
            </a:r>
            <a:r>
              <a:rPr lang="ru-RU" sz="2400" dirty="0" smtClean="0">
                <a:solidFill>
                  <a:srgbClr val="FFC000"/>
                </a:solidFill>
              </a:rPr>
              <a:t> давно. Першими </a:t>
            </a:r>
            <a:r>
              <a:rPr lang="ru-RU" sz="2400" dirty="0" err="1" smtClean="0">
                <a:solidFill>
                  <a:srgbClr val="FFC000"/>
                </a:solidFill>
              </a:rPr>
              <a:t>акторами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були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ще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шамани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древніх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цивілізацій</a:t>
            </a:r>
            <a:r>
              <a:rPr lang="ru-RU" sz="2400" dirty="0" smtClean="0">
                <a:solidFill>
                  <a:srgbClr val="FFC000"/>
                </a:solidFill>
              </a:rPr>
              <a:t>, </a:t>
            </a:r>
            <a:r>
              <a:rPr lang="ru-RU" sz="2400" dirty="0" err="1" smtClean="0">
                <a:solidFill>
                  <a:srgbClr val="FFC000"/>
                </a:solidFill>
              </a:rPr>
              <a:t>які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влаштовували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різні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ритуали</a:t>
            </a:r>
            <a:r>
              <a:rPr lang="ru-RU" sz="2400" dirty="0" smtClean="0">
                <a:solidFill>
                  <a:srgbClr val="FFC000"/>
                </a:solidFill>
              </a:rPr>
              <a:t>. Великою </a:t>
            </a:r>
            <a:r>
              <a:rPr lang="ru-RU" sz="2400" dirty="0" err="1" smtClean="0">
                <a:solidFill>
                  <a:srgbClr val="FFC000"/>
                </a:solidFill>
              </a:rPr>
              <a:t>популярністю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професія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актора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користувалася</a:t>
            </a:r>
            <a:r>
              <a:rPr lang="ru-RU" sz="2400" dirty="0" smtClean="0">
                <a:solidFill>
                  <a:srgbClr val="FFC000"/>
                </a:solidFill>
              </a:rPr>
              <a:t> в </a:t>
            </a:r>
            <a:r>
              <a:rPr lang="ru-RU" sz="2400" dirty="0" err="1" smtClean="0">
                <a:solidFill>
                  <a:srgbClr val="FFC000"/>
                </a:solidFill>
              </a:rPr>
              <a:t>Стародавньому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Римі</a:t>
            </a:r>
            <a:r>
              <a:rPr lang="ru-RU" sz="2400" dirty="0" smtClean="0">
                <a:solidFill>
                  <a:srgbClr val="FFC000"/>
                </a:solidFill>
              </a:rPr>
              <a:t> та </a:t>
            </a:r>
            <a:r>
              <a:rPr lang="ru-RU" sz="2400" dirty="0" err="1" smtClean="0">
                <a:solidFill>
                  <a:srgbClr val="FFC000"/>
                </a:solidFill>
              </a:rPr>
              <a:t>Греції</a:t>
            </a:r>
            <a:r>
              <a:rPr lang="ru-RU" sz="2400" dirty="0" smtClean="0">
                <a:solidFill>
                  <a:srgbClr val="FFC000"/>
                </a:solidFill>
              </a:rPr>
              <a:t>. У кожного </a:t>
            </a:r>
            <a:r>
              <a:rPr lang="ru-RU" sz="2400" dirty="0" err="1" smtClean="0">
                <a:solidFill>
                  <a:srgbClr val="FFC000"/>
                </a:solidFill>
              </a:rPr>
              <a:t>прославленого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полководця</a:t>
            </a:r>
            <a:r>
              <a:rPr lang="ru-RU" sz="2400" dirty="0" smtClean="0">
                <a:solidFill>
                  <a:srgbClr val="FFC000"/>
                </a:solidFill>
              </a:rPr>
              <a:t>, як правило, в </a:t>
            </a:r>
            <a:r>
              <a:rPr lang="ru-RU" sz="2400" dirty="0" err="1" smtClean="0">
                <a:solidFill>
                  <a:srgbClr val="FFC000"/>
                </a:solidFill>
              </a:rPr>
              <a:t>штаті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були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актори</a:t>
            </a:r>
            <a:r>
              <a:rPr lang="ru-RU" sz="2400" dirty="0" smtClean="0">
                <a:solidFill>
                  <a:srgbClr val="FFC000"/>
                </a:solidFill>
              </a:rPr>
              <a:t>, </a:t>
            </a:r>
            <a:r>
              <a:rPr lang="ru-RU" sz="2400" dirty="0" err="1" smtClean="0">
                <a:solidFill>
                  <a:srgbClr val="FFC000"/>
                </a:solidFill>
              </a:rPr>
              <a:t>які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навчали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їх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ораторській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справі</a:t>
            </a:r>
            <a:r>
              <a:rPr lang="ru-RU" sz="2400" dirty="0" smtClean="0">
                <a:solidFill>
                  <a:srgbClr val="FFC000"/>
                </a:solidFill>
              </a:rPr>
              <a:t>. </a:t>
            </a:r>
            <a:r>
              <a:rPr lang="ru-RU" sz="2400" dirty="0" err="1" smtClean="0">
                <a:solidFill>
                  <a:srgbClr val="FFC000"/>
                </a:solidFill>
              </a:rPr>
              <a:t>Протягом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багатьох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століть</a:t>
            </a:r>
            <a:r>
              <a:rPr lang="ru-RU" sz="2400" dirty="0" smtClean="0">
                <a:solidFill>
                  <a:srgbClr val="FFC000"/>
                </a:solidFill>
              </a:rPr>
              <a:t> в </a:t>
            </a:r>
            <a:r>
              <a:rPr lang="ru-RU" sz="2400" dirty="0" err="1" smtClean="0">
                <a:solidFill>
                  <a:srgbClr val="FFC000"/>
                </a:solidFill>
              </a:rPr>
              <a:t>усіх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королів</a:t>
            </a:r>
            <a:r>
              <a:rPr lang="ru-RU" sz="2400" dirty="0" smtClean="0">
                <a:solidFill>
                  <a:srgbClr val="FFC000"/>
                </a:solidFill>
              </a:rPr>
              <a:t> при </a:t>
            </a:r>
            <a:r>
              <a:rPr lang="ru-RU" sz="2400" dirty="0" err="1" smtClean="0">
                <a:solidFill>
                  <a:srgbClr val="FFC000"/>
                </a:solidFill>
              </a:rPr>
              <a:t>дворі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були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блазні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які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постійно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розважали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свого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smtClean="0">
                <a:solidFill>
                  <a:srgbClr val="FFC000"/>
                </a:solidFill>
              </a:rPr>
              <a:t> короля.</a:t>
            </a:r>
            <a:endParaRPr lang="ru-RU" sz="2400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278979"/>
          </a:xfrm>
        </p:spPr>
        <p:txBody>
          <a:bodyPr/>
          <a:lstStyle/>
          <a:p>
            <a:r>
              <a:rPr lang="uk-UA" sz="3200" b="1" dirty="0" smtClean="0"/>
              <a:t>Якості</a:t>
            </a:r>
            <a:r>
              <a:rPr lang="uk-UA" sz="3200" dirty="0" smtClean="0"/>
              <a:t> </a:t>
            </a:r>
            <a:r>
              <a:rPr lang="ru-RU" sz="3200" b="1" dirty="0" err="1" smtClean="0"/>
              <a:t>що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забезпечують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успішність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виконання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професійної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діяльності</a:t>
            </a:r>
            <a:r>
              <a:rPr lang="ru-RU" sz="3200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4530725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solidFill>
                  <a:srgbClr val="FFC000"/>
                </a:solidFill>
              </a:rPr>
              <a:t>Здібності: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акторські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творчі</a:t>
            </a:r>
            <a:r>
              <a:rPr lang="ru-RU" dirty="0" smtClean="0"/>
              <a:t> </a:t>
            </a:r>
            <a:r>
              <a:rPr lang="ru-RU" dirty="0" err="1" smtClean="0"/>
              <a:t>здібності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глибина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багатство</a:t>
            </a:r>
            <a:r>
              <a:rPr lang="ru-RU" dirty="0" smtClean="0"/>
              <a:t> </a:t>
            </a:r>
            <a:r>
              <a:rPr lang="ru-RU" dirty="0" err="1" smtClean="0"/>
              <a:t>уяви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чиста, явна </a:t>
            </a:r>
            <a:r>
              <a:rPr lang="ru-RU" dirty="0" err="1" smtClean="0"/>
              <a:t>дикція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добре </a:t>
            </a:r>
            <a:r>
              <a:rPr lang="ru-RU" dirty="0" err="1" smtClean="0"/>
              <a:t>розвита</a:t>
            </a:r>
            <a:r>
              <a:rPr lang="ru-RU" dirty="0" smtClean="0"/>
              <a:t> </a:t>
            </a:r>
            <a:r>
              <a:rPr lang="ru-RU" dirty="0" err="1" smtClean="0"/>
              <a:t>словесно-логічна</a:t>
            </a:r>
            <a:r>
              <a:rPr lang="ru-RU" dirty="0" smtClean="0"/>
              <a:t>, образна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емоційна</a:t>
            </a:r>
            <a:r>
              <a:rPr lang="ru-RU" dirty="0" smtClean="0"/>
              <a:t> </a:t>
            </a:r>
            <a:r>
              <a:rPr lang="ru-RU" dirty="0" err="1" smtClean="0"/>
              <a:t>пам'ять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уміння</a:t>
            </a:r>
            <a:r>
              <a:rPr lang="ru-RU" dirty="0" smtClean="0"/>
              <a:t> </a:t>
            </a:r>
            <a:r>
              <a:rPr lang="ru-RU" dirty="0" err="1" smtClean="0"/>
              <a:t>вільно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розкуто</a:t>
            </a:r>
            <a:r>
              <a:rPr lang="ru-RU" dirty="0" smtClean="0"/>
              <a:t> </a:t>
            </a:r>
            <a:r>
              <a:rPr lang="ru-RU" dirty="0" err="1" smtClean="0"/>
              <a:t>рухатися</a:t>
            </a:r>
            <a:r>
              <a:rPr lang="ru-RU" dirty="0" smtClean="0"/>
              <a:t>, </a:t>
            </a:r>
            <a:r>
              <a:rPr lang="ru-RU" dirty="0" err="1" smtClean="0"/>
              <a:t>танцювати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   </a:t>
            </a:r>
            <a:endParaRPr lang="ru-RU" sz="2400" dirty="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130925"/>
          </a:xfrm>
        </p:spPr>
        <p:txBody>
          <a:bodyPr/>
          <a:lstStyle/>
          <a:p>
            <a:pPr>
              <a:buNone/>
            </a:pPr>
            <a:endParaRPr lang="ru-RU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dirty="0" err="1" smtClean="0">
                <a:solidFill>
                  <a:srgbClr val="FFC000"/>
                </a:solidFill>
              </a:rPr>
              <a:t>Особисті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якості</a:t>
            </a:r>
            <a:r>
              <a:rPr lang="ru-RU" dirty="0" smtClean="0">
                <a:solidFill>
                  <a:srgbClr val="FFC000"/>
                </a:solidFill>
              </a:rPr>
              <a:t>:</a:t>
            </a:r>
          </a:p>
          <a:p>
            <a:pPr>
              <a:buNone/>
            </a:pPr>
            <a:endParaRPr lang="ru-RU" dirty="0" smtClean="0">
              <a:solidFill>
                <a:srgbClr val="FFC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err="1" smtClean="0"/>
              <a:t>експресивність</a:t>
            </a:r>
            <a:r>
              <a:rPr lang="ru-RU" sz="2400" dirty="0" smtClean="0"/>
              <a:t> </a:t>
            </a:r>
            <a:r>
              <a:rPr lang="ru-RU" sz="2400" dirty="0" smtClean="0"/>
              <a:t>(</a:t>
            </a:r>
            <a:r>
              <a:rPr lang="ru-RU" sz="2400" dirty="0" err="1" smtClean="0"/>
              <a:t>виразність</a:t>
            </a:r>
            <a:r>
              <a:rPr lang="ru-RU" sz="2400" dirty="0" smtClean="0"/>
              <a:t>); 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err="1" smtClean="0"/>
              <a:t>емоційність</a:t>
            </a:r>
            <a:r>
              <a:rPr lang="ru-RU" sz="2400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err="1" smtClean="0"/>
              <a:t>чутливість</a:t>
            </a:r>
            <a:r>
              <a:rPr lang="ru-RU" sz="2400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err="1" smtClean="0"/>
              <a:t>терплячість</a:t>
            </a:r>
            <a:r>
              <a:rPr lang="ru-RU" sz="2400" dirty="0" smtClean="0"/>
              <a:t>, </a:t>
            </a:r>
            <a:r>
              <a:rPr lang="ru-RU" sz="2400" dirty="0" err="1" smtClean="0"/>
              <a:t>наполегливість</a:t>
            </a:r>
            <a:r>
              <a:rPr lang="ru-RU" sz="2400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err="1" smtClean="0"/>
              <a:t>уміння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імпровізувати</a:t>
            </a:r>
            <a:r>
              <a:rPr lang="ru-RU" sz="2400" dirty="0" smtClean="0"/>
              <a:t>; 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err="1" smtClean="0"/>
              <a:t>оригінальність</a:t>
            </a:r>
            <a:r>
              <a:rPr lang="ru-RU" sz="2400" dirty="0" smtClean="0"/>
              <a:t>, </a:t>
            </a:r>
            <a:r>
              <a:rPr lang="ru-RU" sz="2400" dirty="0" err="1" smtClean="0"/>
              <a:t>індивідуальність</a:t>
            </a:r>
            <a:r>
              <a:rPr lang="ru-RU" sz="2400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err="1" smtClean="0"/>
              <a:t>інтуїтивність</a:t>
            </a:r>
            <a:r>
              <a:rPr lang="ru-RU" sz="2400" dirty="0" smtClean="0"/>
              <a:t>.</a:t>
            </a:r>
          </a:p>
          <a:p>
            <a:pPr algn="ctr">
              <a:buNone/>
            </a:pPr>
            <a:endParaRPr lang="ru-RU" sz="2400" dirty="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627188"/>
          </a:xfrm>
        </p:spPr>
        <p:txBody>
          <a:bodyPr/>
          <a:lstStyle/>
          <a:p>
            <a:r>
              <a:rPr lang="uk-UA" sz="3600" dirty="0" smtClean="0"/>
              <a:t>Якості що перешкоджають ефективній діяльності</a:t>
            </a:r>
            <a:r>
              <a:rPr lang="ru-RU" sz="3800" b="1" dirty="0" smtClean="0"/>
              <a:t/>
            </a:r>
            <a:br>
              <a:rPr lang="ru-RU" sz="3800" b="1" dirty="0" smtClean="0"/>
            </a:br>
            <a:endParaRPr lang="ru-RU" sz="3800" b="1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649760"/>
            <a:ext cx="8458200" cy="520824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0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відсутність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артистичних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здібностей</a:t>
            </a:r>
            <a:r>
              <a:rPr lang="ru-RU" sz="2800" dirty="0" smtClean="0">
                <a:effectLst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err="1" smtClean="0">
                <a:effectLst/>
              </a:rPr>
              <a:t>скутість</a:t>
            </a:r>
            <a:r>
              <a:rPr lang="ru-RU" sz="2800" dirty="0" smtClean="0">
                <a:effectLst/>
              </a:rPr>
              <a:t>, "</a:t>
            </a:r>
            <a:r>
              <a:rPr lang="ru-RU" sz="2800" dirty="0" err="1" smtClean="0">
                <a:effectLst/>
              </a:rPr>
              <a:t>зажатість</a:t>
            </a:r>
            <a:r>
              <a:rPr lang="ru-RU" sz="2800" dirty="0" smtClean="0">
                <a:effectLst/>
              </a:rPr>
              <a:t>", </a:t>
            </a:r>
            <a:r>
              <a:rPr lang="ru-RU" sz="2800" dirty="0" err="1" smtClean="0">
                <a:effectLst/>
              </a:rPr>
              <a:t>незручність</a:t>
            </a:r>
            <a:r>
              <a:rPr lang="ru-RU" sz="2800" dirty="0" smtClean="0">
                <a:effectLst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err="1" smtClean="0">
                <a:effectLst/>
              </a:rPr>
              <a:t>неоригінальність</a:t>
            </a:r>
            <a:r>
              <a:rPr lang="ru-RU" sz="2800" dirty="0" smtClean="0">
                <a:effectLst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err="1" smtClean="0">
                <a:effectLst/>
              </a:rPr>
              <a:t>тривожність</a:t>
            </a:r>
            <a:r>
              <a:rPr lang="ru-RU" sz="2800" dirty="0" smtClean="0">
                <a:effectLst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err="1" smtClean="0">
                <a:effectLst/>
              </a:rPr>
              <a:t>ригідність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мислення</a:t>
            </a:r>
            <a:r>
              <a:rPr lang="ru-RU" sz="2800" dirty="0" smtClean="0">
                <a:effectLst/>
              </a:rPr>
              <a:t> (</a:t>
            </a:r>
            <a:r>
              <a:rPr lang="ru-RU" sz="2800" dirty="0" err="1" smtClean="0">
                <a:effectLst/>
              </a:rPr>
              <a:t>нездатність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вживатися</a:t>
            </a:r>
            <a:r>
              <a:rPr lang="ru-RU" sz="2800" dirty="0" smtClean="0">
                <a:effectLst/>
              </a:rPr>
              <a:t> в </a:t>
            </a:r>
            <a:r>
              <a:rPr lang="ru-RU" sz="2800" dirty="0" err="1" smtClean="0">
                <a:effectLst/>
              </a:rPr>
              <a:t>різні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образи</a:t>
            </a:r>
            <a:r>
              <a:rPr lang="ru-RU" sz="2800" dirty="0" smtClean="0">
                <a:effectLst/>
              </a:rPr>
              <a:t>); </a:t>
            </a:r>
            <a:r>
              <a:rPr lang="ru-RU" sz="2800" dirty="0" err="1" smtClean="0">
                <a:effectLst/>
              </a:rPr>
              <a:t>явні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зовнішні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дефекти</a:t>
            </a:r>
            <a:r>
              <a:rPr lang="ru-RU" sz="2800" dirty="0" smtClean="0">
                <a:effectLst/>
              </a:rPr>
              <a:t>.</a:t>
            </a:r>
          </a:p>
          <a:p>
            <a:pPr>
              <a:lnSpc>
                <a:spcPct val="90000"/>
              </a:lnSpc>
              <a:buNone/>
            </a:pPr>
            <a:endParaRPr lang="ru-RU" sz="2000" dirty="0">
              <a:effectLst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навес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989</TotalTime>
  <Words>1011</Words>
  <Application>Microsoft Office PowerPoint</Application>
  <PresentationFormat>Экран (4:3)</PresentationFormat>
  <Paragraphs>122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Занавес</vt:lpstr>
      <vt:lpstr>Актор</vt:lpstr>
      <vt:lpstr>Актор</vt:lpstr>
      <vt:lpstr>Специфіка професії</vt:lpstr>
      <vt:lpstr>Плюси професії  </vt:lpstr>
      <vt:lpstr>Мінуси професії  </vt:lpstr>
      <vt:lpstr>Історія виникнення</vt:lpstr>
      <vt:lpstr>Якості що забезпечують успішність виконання професійної діяльності: </vt:lpstr>
      <vt:lpstr>Слайд 8</vt:lpstr>
      <vt:lpstr>Якості що перешкоджають ефективній діяльності </vt:lpstr>
      <vt:lpstr>Медичні протипоказання</vt:lpstr>
      <vt:lpstr>Кар'єра і заробітня плата</vt:lpstr>
      <vt:lpstr>Кар'єра і заробітня плата</vt:lpstr>
      <vt:lpstr>Кар'єра і заробітня плата</vt:lpstr>
      <vt:lpstr>Кар'єра і заробітня плата</vt:lpstr>
      <vt:lpstr>Кар'єра і заробітня плата</vt:lpstr>
      <vt:lpstr>Шляхи здобуття професії</vt:lpstr>
      <vt:lpstr> Міфи про професію актора</vt:lpstr>
      <vt:lpstr>Слайд 18</vt:lpstr>
      <vt:lpstr>Слайд 19</vt:lpstr>
      <vt:lpstr>Слайд 20</vt:lpstr>
      <vt:lpstr>Слайд 21</vt:lpstr>
      <vt:lpstr>Висновок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</dc:creator>
  <cp:lastModifiedBy>ДЕТКИ</cp:lastModifiedBy>
  <cp:revision>63</cp:revision>
  <cp:lastPrinted>1601-01-01T00:00:00Z</cp:lastPrinted>
  <dcterms:created xsi:type="dcterms:W3CDTF">1601-01-01T00:00:00Z</dcterms:created>
  <dcterms:modified xsi:type="dcterms:W3CDTF">2013-11-26T18:07:13Z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