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B9E7E-7BE1-4623-8FE6-4C8AD5A0CEED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7C9D-543E-4221-9B90-AC0052699C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B9E7E-7BE1-4623-8FE6-4C8AD5A0CEED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7C9D-543E-4221-9B90-AC0052699C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B9E7E-7BE1-4623-8FE6-4C8AD5A0CEED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7C9D-543E-4221-9B90-AC0052699C98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B9E7E-7BE1-4623-8FE6-4C8AD5A0CEED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7C9D-543E-4221-9B90-AC0052699C9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B9E7E-7BE1-4623-8FE6-4C8AD5A0CEED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7C9D-543E-4221-9B90-AC0052699C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B9E7E-7BE1-4623-8FE6-4C8AD5A0CEED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7C9D-543E-4221-9B90-AC0052699C9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B9E7E-7BE1-4623-8FE6-4C8AD5A0CEED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7C9D-543E-4221-9B90-AC0052699C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B9E7E-7BE1-4623-8FE6-4C8AD5A0CEED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7C9D-543E-4221-9B90-AC0052699C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B9E7E-7BE1-4623-8FE6-4C8AD5A0CEED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7C9D-543E-4221-9B90-AC0052699C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B9E7E-7BE1-4623-8FE6-4C8AD5A0CEED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7C9D-543E-4221-9B90-AC0052699C98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B9E7E-7BE1-4623-8FE6-4C8AD5A0CEED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7C9D-543E-4221-9B90-AC0052699C9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C0B9E7E-7BE1-4623-8FE6-4C8AD5A0CEED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9D97C9D-543E-4221-9B90-AC0052699C9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Are the oceans getting saltier?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478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In April 2011, NASA plans to launch the Aquarius satellite into orbit with a mission of answering a critical question about the Earth below: how is the salinity of Earth's ocean changing?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/>
              <a:t>A remote-sensing sea surface salinity satellite (SSS), Aquarius will record how much salt ocean waters contain across the globe.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27974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9889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dirty="0"/>
              <a:t>Measuring the amount of salty ocean seasoning might seem like a trivial venture considering the cost and scale of the project, which has been in development for around a decade. But ocean salinity is about a lot more than just salt</a:t>
            </a:r>
            <a:r>
              <a:rPr lang="en-US" dirty="0" smtClean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“Salinity, along with temperature, determines the density of the seawater, which will drive the 3-D ocean circulation that plays a key role in modulating the climate,” said Yi Chao, project scientist on the Aquarius mission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talk about salinity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890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357293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/>
              <a:t>Consequently, ocean salinity is a barometer for change in the global water cycle — the rate of precipitation versus evaporation — it can also lend clues as to the rates at which water temperatures are rising and ice sheets are melting</a:t>
            </a:r>
            <a:r>
              <a:rPr lang="en-US" dirty="0" smtClean="0"/>
              <a:t>.</a:t>
            </a:r>
          </a:p>
          <a:p>
            <a:pPr algn="just"/>
            <a:r>
              <a:rPr lang="en-US" dirty="0"/>
              <a:t>As ocean temperature has risen in recent decades and ice sheets have melted at faster rates, studies have indicated that, on average, seawater is becoming fresher. Yet, site-specific salinity surveys also note that subtropical regions (25 to 30 degrees latitude) in particular have actually gotten saltier.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it’s useful to know the current level of the World Ocean salinity?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42400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094308"/>
          </a:xfrm>
        </p:spPr>
        <p:txBody>
          <a:bodyPr>
            <a:noAutofit/>
          </a:bodyPr>
          <a:lstStyle/>
          <a:p>
            <a:r>
              <a:rPr lang="en-US" sz="6600" dirty="0" smtClean="0"/>
              <a:t>Thanks for watching!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8800" dirty="0" smtClean="0">
                <a:sym typeface="Wingdings" pitchFamily="2" charset="2"/>
              </a:rPr>
              <a:t>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22366043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92</TotalTime>
  <Words>270</Words>
  <Application>Microsoft Office PowerPoint</Application>
  <PresentationFormat>Экран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Волна</vt:lpstr>
      <vt:lpstr>Are the oceans getting saltier?</vt:lpstr>
      <vt:lpstr>Introduction</vt:lpstr>
      <vt:lpstr>Презентация PowerPoint</vt:lpstr>
      <vt:lpstr>Let’s talk about salinity</vt:lpstr>
      <vt:lpstr>Why it’s useful to know the current level of the World Ocean salinity?</vt:lpstr>
      <vt:lpstr>Thanks for watching!</vt:lpstr>
    </vt:vector>
  </TitlesOfParts>
  <Company>UPML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the oceans getting saltier?</dc:title>
  <dc:creator>Roman</dc:creator>
  <cp:lastModifiedBy>Roman</cp:lastModifiedBy>
  <cp:revision>4</cp:revision>
  <dcterms:created xsi:type="dcterms:W3CDTF">2013-02-06T20:36:18Z</dcterms:created>
  <dcterms:modified xsi:type="dcterms:W3CDTF">2013-02-07T08:33:35Z</dcterms:modified>
</cp:coreProperties>
</file>