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AA4"/>
    <a:srgbClr val="2E88D2"/>
    <a:srgbClr val="4C99D8"/>
    <a:srgbClr val="2849B2"/>
    <a:srgbClr val="1E4C96"/>
    <a:srgbClr val="2966C9"/>
    <a:srgbClr val="0066FF"/>
    <a:srgbClr val="205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3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8FEF7-2B19-4E34-BB5A-CEE72E047742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3411B4-C284-4F59-AF89-A7D63E546D11}">
      <dgm:prSet phldrT="[Текст]"/>
      <dgm:spPr>
        <a:solidFill>
          <a:srgbClr val="2849B2"/>
        </a:solidFill>
      </dgm:spPr>
      <dgm:t>
        <a:bodyPr/>
        <a:lstStyle/>
        <a:p>
          <a:r>
            <a:rPr lang="uk-UA" dirty="0" smtClean="0"/>
            <a:t>Державного будівництва</a:t>
          </a:r>
          <a:endParaRPr lang="ru-RU" dirty="0"/>
        </a:p>
      </dgm:t>
    </dgm:pt>
    <dgm:pt modelId="{376AA7F8-4BC4-43ED-8E5A-9299B453F8DE}" type="parTrans" cxnId="{BD84D7B7-EF20-4990-B18F-82F3BC8986B0}">
      <dgm:prSet/>
      <dgm:spPr/>
      <dgm:t>
        <a:bodyPr/>
        <a:lstStyle/>
        <a:p>
          <a:endParaRPr lang="ru-RU"/>
        </a:p>
      </dgm:t>
    </dgm:pt>
    <dgm:pt modelId="{2E1F4B54-BC4E-49CA-9676-C842DB9E3E4B}" type="sibTrans" cxnId="{BD84D7B7-EF20-4990-B18F-82F3BC8986B0}">
      <dgm:prSet/>
      <dgm:spPr/>
      <dgm:t>
        <a:bodyPr/>
        <a:lstStyle/>
        <a:p>
          <a:endParaRPr lang="ru-RU"/>
        </a:p>
      </dgm:t>
    </dgm:pt>
    <dgm:pt modelId="{70C057BF-135C-4A4A-AE90-6FE5E9581D57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600" b="0" i="0" dirty="0" smtClean="0"/>
            <a:t>-з </a:t>
          </a:r>
          <a:r>
            <a:rPr lang="ru-RU" sz="1600" b="0" i="0" dirty="0" err="1" smtClean="0"/>
            <a:t>питань</a:t>
          </a:r>
          <a:r>
            <a:rPr lang="ru-RU" sz="1600" b="0" i="0" dirty="0" smtClean="0"/>
            <a:t> державного </a:t>
          </a:r>
          <a:r>
            <a:rPr lang="ru-RU" sz="1600" b="0" i="0" dirty="0" err="1" smtClean="0"/>
            <a:t>будівництва</a:t>
          </a:r>
          <a:r>
            <a:rPr lang="ru-RU" sz="1600" b="0" i="0" dirty="0" smtClean="0"/>
            <a:t> та </a:t>
          </a:r>
          <a:r>
            <a:rPr lang="ru-RU" sz="1600" b="0" i="0" dirty="0" err="1" smtClean="0"/>
            <a:t>місцевого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самоврядування</a:t>
          </a:r>
          <a:r>
            <a:rPr lang="ru-RU" sz="1600" b="0" i="0" dirty="0" smtClean="0"/>
            <a:t>;</a:t>
          </a:r>
          <a:endParaRPr lang="ru-RU" sz="1600" dirty="0"/>
        </a:p>
      </dgm:t>
    </dgm:pt>
    <dgm:pt modelId="{75519071-54DF-468E-88AF-9389E5D10CC8}" type="parTrans" cxnId="{A4FF45BE-FFB4-4371-AEE8-BE268B5703F4}">
      <dgm:prSet/>
      <dgm:spPr/>
      <dgm:t>
        <a:bodyPr/>
        <a:lstStyle/>
        <a:p>
          <a:endParaRPr lang="ru-RU"/>
        </a:p>
      </dgm:t>
    </dgm:pt>
    <dgm:pt modelId="{D9EF90AC-3A27-408B-8CB7-AA59932493CD}" type="sibTrans" cxnId="{A4FF45BE-FFB4-4371-AEE8-BE268B5703F4}">
      <dgm:prSet/>
      <dgm:spPr/>
      <dgm:t>
        <a:bodyPr/>
        <a:lstStyle/>
        <a:p>
          <a:endParaRPr lang="ru-RU"/>
        </a:p>
      </dgm:t>
    </dgm:pt>
    <dgm:pt modelId="{739341ED-2BE5-4208-82AA-3A1F681A4AAC}">
      <dgm:prSet phldrT="[Текст]"/>
      <dgm:spPr>
        <a:solidFill>
          <a:srgbClr val="0066FF"/>
        </a:solidFill>
      </dgm:spPr>
      <dgm:t>
        <a:bodyPr/>
        <a:lstStyle/>
        <a:p>
          <a:r>
            <a:rPr lang="uk-UA" dirty="0" smtClean="0"/>
            <a:t>Господарська діяльність</a:t>
          </a:r>
          <a:endParaRPr lang="ru-RU" dirty="0"/>
        </a:p>
      </dgm:t>
    </dgm:pt>
    <dgm:pt modelId="{CA672A97-2AAB-4CFE-A95A-61D0A4A456AD}" type="parTrans" cxnId="{C00A3A26-93F6-494A-A901-C529CF0FA600}">
      <dgm:prSet/>
      <dgm:spPr/>
      <dgm:t>
        <a:bodyPr/>
        <a:lstStyle/>
        <a:p>
          <a:endParaRPr lang="ru-RU"/>
        </a:p>
      </dgm:t>
    </dgm:pt>
    <dgm:pt modelId="{DAD5D3AC-A35C-415C-BF03-5219C56F73A5}" type="sibTrans" cxnId="{C00A3A26-93F6-494A-A901-C529CF0FA600}">
      <dgm:prSet/>
      <dgm:spPr/>
      <dgm:t>
        <a:bodyPr/>
        <a:lstStyle/>
        <a:p>
          <a:endParaRPr lang="ru-RU"/>
        </a:p>
      </dgm:t>
    </dgm:pt>
    <dgm:pt modelId="{AD664222-56BF-4C0A-99CD-472D36E7AF0F}">
      <dgm:prSet phldrT="[Текст]" custT="1"/>
      <dgm:spPr>
        <a:solidFill>
          <a:srgbClr val="0066FF"/>
        </a:solidFill>
      </dgm:spPr>
      <dgm:t>
        <a:bodyPr/>
        <a:lstStyle/>
        <a:p>
          <a:r>
            <a:rPr lang="ru-RU" sz="1600" b="0" i="0" dirty="0" smtClean="0"/>
            <a:t>– з </a:t>
          </a:r>
          <a:r>
            <a:rPr lang="ru-RU" sz="1600" b="0" i="0" dirty="0" err="1" smtClean="0"/>
            <a:t>питань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промислової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політики</a:t>
          </a:r>
          <a:r>
            <a:rPr lang="ru-RU" sz="1600" b="0" i="0" dirty="0" smtClean="0"/>
            <a:t> і </a:t>
          </a:r>
          <a:r>
            <a:rPr lang="ru-RU" sz="1600" b="0" i="0" dirty="0" err="1" smtClean="0"/>
            <a:t>підприємництва</a:t>
          </a:r>
          <a:r>
            <a:rPr lang="ru-RU" sz="1600" b="0" i="0" dirty="0" smtClean="0"/>
            <a:t>;</a:t>
          </a:r>
          <a:endParaRPr lang="ru-RU" sz="1600" dirty="0"/>
        </a:p>
      </dgm:t>
    </dgm:pt>
    <dgm:pt modelId="{D01CD9CD-9F85-4936-B3C6-BEC6AD521258}" type="parTrans" cxnId="{F2B2D1FE-5D49-452F-A2EB-C76A4CEF9E26}">
      <dgm:prSet/>
      <dgm:spPr/>
      <dgm:t>
        <a:bodyPr/>
        <a:lstStyle/>
        <a:p>
          <a:endParaRPr lang="ru-RU"/>
        </a:p>
      </dgm:t>
    </dgm:pt>
    <dgm:pt modelId="{5C7D5B07-8AF6-4A1D-AA2C-D11BBB2E4CF2}" type="sibTrans" cxnId="{F2B2D1FE-5D49-452F-A2EB-C76A4CEF9E26}">
      <dgm:prSet/>
      <dgm:spPr/>
      <dgm:t>
        <a:bodyPr/>
        <a:lstStyle/>
        <a:p>
          <a:endParaRPr lang="ru-RU"/>
        </a:p>
      </dgm:t>
    </dgm:pt>
    <dgm:pt modelId="{1DD2A007-1F3E-40DB-8CF1-0EA6DC130019}">
      <dgm:prSet phldrT="[Текст]"/>
      <dgm:spPr>
        <a:solidFill>
          <a:srgbClr val="4C99D8"/>
        </a:solidFill>
      </dgm:spPr>
      <dgm:t>
        <a:bodyPr/>
        <a:lstStyle/>
        <a:p>
          <a:r>
            <a:rPr lang="uk-UA" dirty="0" smtClean="0"/>
            <a:t>Соціально-культурне будівництво</a:t>
          </a:r>
        </a:p>
      </dgm:t>
    </dgm:pt>
    <dgm:pt modelId="{98F4FD37-44B0-4ACB-9821-51A91106E9D1}" type="parTrans" cxnId="{19A08F13-7C73-4D10-91E7-AEDD4488FF01}">
      <dgm:prSet/>
      <dgm:spPr/>
      <dgm:t>
        <a:bodyPr/>
        <a:lstStyle/>
        <a:p>
          <a:endParaRPr lang="ru-RU"/>
        </a:p>
      </dgm:t>
    </dgm:pt>
    <dgm:pt modelId="{C2CD99A4-594F-4902-B370-B3F19C22E3EA}" type="sibTrans" cxnId="{19A08F13-7C73-4D10-91E7-AEDD4488FF01}">
      <dgm:prSet/>
      <dgm:spPr/>
      <dgm:t>
        <a:bodyPr/>
        <a:lstStyle/>
        <a:p>
          <a:endParaRPr lang="ru-RU"/>
        </a:p>
      </dgm:t>
    </dgm:pt>
    <dgm:pt modelId="{DD32AF1B-F8D9-4F83-B8B4-AA6870393AB7}">
      <dgm:prSet phldrT="[Текст]" custT="1"/>
      <dgm:spPr/>
      <dgm:t>
        <a:bodyPr/>
        <a:lstStyle/>
        <a:p>
          <a:r>
            <a:rPr lang="ru-RU" sz="1600" b="0" i="0" dirty="0" smtClean="0"/>
            <a:t>– з </a:t>
          </a:r>
          <a:r>
            <a:rPr lang="ru-RU" sz="1600" b="0" i="0" dirty="0" err="1" smtClean="0"/>
            <a:t>питань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культури</a:t>
          </a:r>
          <a:r>
            <a:rPr lang="ru-RU" sz="1600" b="0" i="0" dirty="0" smtClean="0"/>
            <a:t> і </a:t>
          </a:r>
          <a:r>
            <a:rPr lang="ru-RU" sz="1600" b="0" i="0" dirty="0" err="1" smtClean="0"/>
            <a:t>духовності</a:t>
          </a:r>
          <a:r>
            <a:rPr lang="ru-RU" sz="1600" b="0" i="0" dirty="0" smtClean="0"/>
            <a:t>;</a:t>
          </a:r>
          <a:endParaRPr lang="ru-RU" sz="1600" dirty="0"/>
        </a:p>
      </dgm:t>
    </dgm:pt>
    <dgm:pt modelId="{283EBD3F-0AF6-4A3A-8A8A-0F23739B9155}" type="parTrans" cxnId="{2D331C39-5112-4948-861C-80D20F63F7C5}">
      <dgm:prSet/>
      <dgm:spPr/>
      <dgm:t>
        <a:bodyPr/>
        <a:lstStyle/>
        <a:p>
          <a:endParaRPr lang="ru-RU"/>
        </a:p>
      </dgm:t>
    </dgm:pt>
    <dgm:pt modelId="{6D466169-0ABB-4CB5-A4BC-BECA97DEB2D4}" type="sibTrans" cxnId="{2D331C39-5112-4948-861C-80D20F63F7C5}">
      <dgm:prSet/>
      <dgm:spPr/>
      <dgm:t>
        <a:bodyPr/>
        <a:lstStyle/>
        <a:p>
          <a:endParaRPr lang="ru-RU"/>
        </a:p>
      </dgm:t>
    </dgm:pt>
    <dgm:pt modelId="{AFDE4FBA-B8FE-496A-B675-810B1FAB17D4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600" b="0" i="0" dirty="0" smtClean="0"/>
            <a:t>– з </a:t>
          </a:r>
          <a:r>
            <a:rPr lang="ru-RU" sz="1600" b="0" i="0" dirty="0" err="1" smtClean="0"/>
            <a:t>питань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правової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політики</a:t>
          </a:r>
          <a:r>
            <a:rPr lang="ru-RU" sz="1600" b="0" i="0" dirty="0" smtClean="0"/>
            <a:t>;</a:t>
          </a:r>
          <a:endParaRPr lang="ru-RU" sz="1600" b="0" i="0" dirty="0"/>
        </a:p>
      </dgm:t>
    </dgm:pt>
    <dgm:pt modelId="{5995F87B-020C-43C6-A49B-3701C1E9B3F6}" type="parTrans" cxnId="{8899B08B-04AA-467D-A491-C5604B378770}">
      <dgm:prSet/>
      <dgm:spPr/>
      <dgm:t>
        <a:bodyPr/>
        <a:lstStyle/>
        <a:p>
          <a:endParaRPr lang="ru-RU"/>
        </a:p>
      </dgm:t>
    </dgm:pt>
    <dgm:pt modelId="{36E0E63D-EC6F-4AE9-857D-517D2DD3E159}" type="sibTrans" cxnId="{8899B08B-04AA-467D-A491-C5604B378770}">
      <dgm:prSet/>
      <dgm:spPr/>
      <dgm:t>
        <a:bodyPr/>
        <a:lstStyle/>
        <a:p>
          <a:endParaRPr lang="ru-RU"/>
        </a:p>
      </dgm:t>
    </dgm:pt>
    <dgm:pt modelId="{451023D4-1AD0-4B11-98AA-A5CF2DD60A37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600" b="0" i="0" dirty="0" smtClean="0"/>
            <a:t>– у </a:t>
          </a:r>
          <a:r>
            <a:rPr lang="ru-RU" sz="1600" b="0" i="0" dirty="0" err="1" smtClean="0"/>
            <a:t>закордонних</a:t>
          </a:r>
          <a:r>
            <a:rPr lang="ru-RU" sz="1600" b="0" i="0" dirty="0" smtClean="0"/>
            <a:t> справах;</a:t>
          </a:r>
          <a:endParaRPr lang="ru-RU" sz="1600" b="0" i="0" dirty="0"/>
        </a:p>
      </dgm:t>
    </dgm:pt>
    <dgm:pt modelId="{2CAE1928-92D8-404E-A660-749818F0C029}" type="parTrans" cxnId="{3ABD4ACD-7E93-4747-80A1-4C43E3F9C929}">
      <dgm:prSet/>
      <dgm:spPr/>
      <dgm:t>
        <a:bodyPr/>
        <a:lstStyle/>
        <a:p>
          <a:endParaRPr lang="ru-RU"/>
        </a:p>
      </dgm:t>
    </dgm:pt>
    <dgm:pt modelId="{651BAA04-0356-4A47-9F80-DF2EDEF51739}" type="sibTrans" cxnId="{3ABD4ACD-7E93-4747-80A1-4C43E3F9C929}">
      <dgm:prSet/>
      <dgm:spPr/>
      <dgm:t>
        <a:bodyPr/>
        <a:lstStyle/>
        <a:p>
          <a:endParaRPr lang="ru-RU"/>
        </a:p>
      </dgm:t>
    </dgm:pt>
    <dgm:pt modelId="{6553C3E5-B589-465B-912A-F909AAC9527F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600" b="0" i="0" dirty="0" smtClean="0"/>
            <a:t>– з </a:t>
          </a:r>
          <a:r>
            <a:rPr lang="ru-RU" sz="1600" b="0" i="0" dirty="0" err="1" smtClean="0"/>
            <a:t>питань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національної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безпеки</a:t>
          </a:r>
          <a:r>
            <a:rPr lang="ru-RU" sz="1600" b="0" i="0" dirty="0" smtClean="0"/>
            <a:t> і оборони;</a:t>
          </a:r>
        </a:p>
        <a:p>
          <a:pPr algn="l">
            <a:lnSpc>
              <a:spcPct val="100000"/>
            </a:lnSpc>
          </a:pPr>
          <a:r>
            <a:rPr lang="ru-RU" sz="1600" b="0" i="0" dirty="0" smtClean="0"/>
            <a:t>-з </a:t>
          </a:r>
          <a:r>
            <a:rPr lang="ru-RU" sz="1600" b="0" i="0" dirty="0" err="1" smtClean="0"/>
            <a:t>питань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законодавчого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забезпечення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правоохоронної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діяльності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тощо</a:t>
          </a:r>
          <a:r>
            <a:rPr lang="ru-RU" sz="1600" b="0" i="0" dirty="0" smtClean="0"/>
            <a:t>.</a:t>
          </a:r>
          <a:endParaRPr lang="ru-RU" sz="1600" b="0" i="0" dirty="0"/>
        </a:p>
      </dgm:t>
    </dgm:pt>
    <dgm:pt modelId="{A81E8C80-8BC2-4E68-9B17-EA5BE98D1486}" type="parTrans" cxnId="{42EAE1DF-FEEE-4A37-98C4-8D5BB3D2D176}">
      <dgm:prSet/>
      <dgm:spPr/>
      <dgm:t>
        <a:bodyPr/>
        <a:lstStyle/>
        <a:p>
          <a:endParaRPr lang="ru-RU"/>
        </a:p>
      </dgm:t>
    </dgm:pt>
    <dgm:pt modelId="{9046DCFF-FE4A-4BFF-8027-94D5606259EA}" type="sibTrans" cxnId="{42EAE1DF-FEEE-4A37-98C4-8D5BB3D2D176}">
      <dgm:prSet/>
      <dgm:spPr/>
      <dgm:t>
        <a:bodyPr/>
        <a:lstStyle/>
        <a:p>
          <a:endParaRPr lang="ru-RU"/>
        </a:p>
      </dgm:t>
    </dgm:pt>
    <dgm:pt modelId="{F7AED146-7FA1-4745-9357-B3953FB0C236}">
      <dgm:prSet custT="1"/>
      <dgm:spPr>
        <a:solidFill>
          <a:srgbClr val="0066FF"/>
        </a:solidFill>
      </dgm:spPr>
      <dgm:t>
        <a:bodyPr/>
        <a:lstStyle/>
        <a:p>
          <a:r>
            <a:rPr lang="ru-RU" sz="1600" b="0" i="0" dirty="0" smtClean="0"/>
            <a:t>– з </a:t>
          </a:r>
          <a:r>
            <a:rPr lang="ru-RU" sz="1600" b="0" i="0" dirty="0" err="1" smtClean="0"/>
            <a:t>питань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паливно-енергетичного</a:t>
          </a:r>
          <a:r>
            <a:rPr lang="ru-RU" sz="1600" b="0" i="0" dirty="0" smtClean="0"/>
            <a:t> комплексу, </a:t>
          </a:r>
          <a:r>
            <a:rPr lang="ru-RU" sz="1600" b="0" i="0" dirty="0" err="1" smtClean="0"/>
            <a:t>ядерної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політики</a:t>
          </a:r>
          <a:r>
            <a:rPr lang="ru-RU" sz="1600" b="0" i="0" dirty="0" smtClean="0"/>
            <a:t> і </a:t>
          </a:r>
          <a:r>
            <a:rPr lang="ru-RU" sz="1600" b="0" i="0" dirty="0" err="1" smtClean="0"/>
            <a:t>ядерної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безпеки</a:t>
          </a:r>
          <a:r>
            <a:rPr lang="ru-RU" sz="1600" b="0" i="0" dirty="0" smtClean="0"/>
            <a:t>;</a:t>
          </a:r>
          <a:endParaRPr lang="ru-RU" sz="1600" b="0" i="0" dirty="0"/>
        </a:p>
      </dgm:t>
    </dgm:pt>
    <dgm:pt modelId="{75518929-BC37-4D8E-BBD7-318359474855}" type="parTrans" cxnId="{07F33D2D-C3F4-4A94-8835-49773FC0C7A7}">
      <dgm:prSet/>
      <dgm:spPr/>
      <dgm:t>
        <a:bodyPr/>
        <a:lstStyle/>
        <a:p>
          <a:endParaRPr lang="ru-RU"/>
        </a:p>
      </dgm:t>
    </dgm:pt>
    <dgm:pt modelId="{B7A1C592-A397-4E68-80A4-6F8E90350835}" type="sibTrans" cxnId="{07F33D2D-C3F4-4A94-8835-49773FC0C7A7}">
      <dgm:prSet/>
      <dgm:spPr/>
      <dgm:t>
        <a:bodyPr/>
        <a:lstStyle/>
        <a:p>
          <a:endParaRPr lang="ru-RU"/>
        </a:p>
      </dgm:t>
    </dgm:pt>
    <dgm:pt modelId="{27256B66-DE7B-49A6-B0AC-FD6A26FDB6F6}">
      <dgm:prSet custT="1"/>
      <dgm:spPr>
        <a:solidFill>
          <a:srgbClr val="0066FF"/>
        </a:solidFill>
      </dgm:spPr>
      <dgm:t>
        <a:bodyPr/>
        <a:lstStyle/>
        <a:p>
          <a:r>
            <a:rPr lang="ru-RU" sz="1600" b="0" i="0" dirty="0" smtClean="0"/>
            <a:t>– з </a:t>
          </a:r>
          <a:r>
            <a:rPr lang="ru-RU" sz="1600" b="0" i="0" dirty="0" err="1" smtClean="0"/>
            <a:t>питань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аграрної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політики</a:t>
          </a:r>
          <a:r>
            <a:rPr lang="ru-RU" sz="1600" b="0" i="0" dirty="0" smtClean="0"/>
            <a:t> та </a:t>
          </a:r>
          <a:r>
            <a:rPr lang="ru-RU" sz="1600" b="0" i="0" dirty="0" err="1" smtClean="0"/>
            <a:t>земельних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відносин</a:t>
          </a:r>
          <a:r>
            <a:rPr lang="ru-RU" sz="1600" b="0" i="0" dirty="0" smtClean="0"/>
            <a:t>;</a:t>
          </a:r>
          <a:endParaRPr lang="ru-RU" sz="1600" b="0" i="0" dirty="0"/>
        </a:p>
      </dgm:t>
    </dgm:pt>
    <dgm:pt modelId="{EAB2D502-39B8-4315-AEF7-10A978F67175}" type="parTrans" cxnId="{13DBD36C-DD77-429A-AF93-1BF80E16D99B}">
      <dgm:prSet/>
      <dgm:spPr/>
      <dgm:t>
        <a:bodyPr/>
        <a:lstStyle/>
        <a:p>
          <a:endParaRPr lang="ru-RU"/>
        </a:p>
      </dgm:t>
    </dgm:pt>
    <dgm:pt modelId="{F0ACE543-FD2A-4D16-9119-91B557C14C55}" type="sibTrans" cxnId="{13DBD36C-DD77-429A-AF93-1BF80E16D99B}">
      <dgm:prSet/>
      <dgm:spPr/>
      <dgm:t>
        <a:bodyPr/>
        <a:lstStyle/>
        <a:p>
          <a:endParaRPr lang="ru-RU"/>
        </a:p>
      </dgm:t>
    </dgm:pt>
    <dgm:pt modelId="{1850106A-060B-46CB-8292-7A9902EC15C1}">
      <dgm:prSet custT="1"/>
      <dgm:spPr>
        <a:solidFill>
          <a:srgbClr val="0066FF"/>
        </a:solidFill>
      </dgm:spPr>
      <dgm:t>
        <a:bodyPr/>
        <a:lstStyle/>
        <a:p>
          <a:r>
            <a:rPr lang="ru-RU" sz="1600" b="0" i="0" dirty="0" smtClean="0"/>
            <a:t>– з </a:t>
          </a:r>
          <a:r>
            <a:rPr lang="ru-RU" sz="1600" b="0" i="0" dirty="0" err="1" smtClean="0"/>
            <a:t>питань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фінансів</a:t>
          </a:r>
          <a:r>
            <a:rPr lang="ru-RU" sz="1600" b="0" i="0" dirty="0" smtClean="0"/>
            <a:t> і </a:t>
          </a:r>
          <a:r>
            <a:rPr lang="ru-RU" sz="1600" b="0" i="0" dirty="0" err="1" smtClean="0"/>
            <a:t>банківської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діяльності</a:t>
          </a:r>
          <a:r>
            <a:rPr lang="ru-RU" sz="1600" b="0" i="0" dirty="0" smtClean="0"/>
            <a:t>;</a:t>
          </a:r>
        </a:p>
        <a:p>
          <a:r>
            <a:rPr lang="ru-RU" sz="1600" b="0" i="0" dirty="0" smtClean="0"/>
            <a:t>– з </a:t>
          </a:r>
          <a:r>
            <a:rPr lang="ru-RU" sz="1600" b="0" i="0" dirty="0" err="1" smtClean="0"/>
            <a:t>питань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фінансів</a:t>
          </a:r>
          <a:r>
            <a:rPr lang="ru-RU" sz="1600" b="0" i="0" dirty="0" smtClean="0"/>
            <a:t> і </a:t>
          </a:r>
          <a:r>
            <a:rPr lang="ru-RU" sz="1600" b="0" i="0" dirty="0" err="1" smtClean="0"/>
            <a:t>банківської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діяльності</a:t>
          </a:r>
          <a:r>
            <a:rPr lang="ru-RU" sz="1600" b="0" i="0" dirty="0" smtClean="0"/>
            <a:t>;</a:t>
          </a:r>
          <a:endParaRPr lang="ru-RU" sz="1600" b="0" i="0" dirty="0"/>
        </a:p>
      </dgm:t>
    </dgm:pt>
    <dgm:pt modelId="{70A61421-F604-4D68-89AE-A1B658074E63}" type="parTrans" cxnId="{3AAE0082-E5F7-498F-9281-D875AE933042}">
      <dgm:prSet/>
      <dgm:spPr/>
      <dgm:t>
        <a:bodyPr/>
        <a:lstStyle/>
        <a:p>
          <a:endParaRPr lang="ru-RU"/>
        </a:p>
      </dgm:t>
    </dgm:pt>
    <dgm:pt modelId="{02D0DDA7-FFD1-484B-88C4-3AAE8CA3BB0C}" type="sibTrans" cxnId="{3AAE0082-E5F7-498F-9281-D875AE933042}">
      <dgm:prSet/>
      <dgm:spPr/>
      <dgm:t>
        <a:bodyPr/>
        <a:lstStyle/>
        <a:p>
          <a:endParaRPr lang="ru-RU"/>
        </a:p>
      </dgm:t>
    </dgm:pt>
    <dgm:pt modelId="{86D10DAB-FBA5-46C6-A551-C158350269BD}">
      <dgm:prSet custT="1"/>
      <dgm:spPr>
        <a:solidFill>
          <a:srgbClr val="0066FF"/>
        </a:solidFill>
      </dgm:spPr>
      <dgm:t>
        <a:bodyPr/>
        <a:lstStyle/>
        <a:p>
          <a:r>
            <a:rPr lang="ru-RU" sz="1600" b="0" i="0" dirty="0" smtClean="0"/>
            <a:t>– з </a:t>
          </a:r>
          <a:r>
            <a:rPr lang="ru-RU" sz="1600" b="0" i="0" dirty="0" err="1" smtClean="0"/>
            <a:t>питань</a:t>
          </a:r>
          <a:r>
            <a:rPr lang="ru-RU" sz="1600" b="0" i="0" dirty="0" smtClean="0"/>
            <a:t> бюджету </a:t>
          </a:r>
          <a:r>
            <a:rPr lang="ru-RU" sz="1600" b="0" i="0" dirty="0" err="1" smtClean="0"/>
            <a:t>тощо</a:t>
          </a:r>
          <a:r>
            <a:rPr lang="ru-RU" sz="1600" b="0" i="0" dirty="0" smtClean="0"/>
            <a:t>.</a:t>
          </a:r>
        </a:p>
      </dgm:t>
    </dgm:pt>
    <dgm:pt modelId="{7328B6B0-99A0-4874-8339-136A426A5EBB}" type="parTrans" cxnId="{9E9BFB4A-95AE-4872-B535-C799B840BFB4}">
      <dgm:prSet/>
      <dgm:spPr/>
      <dgm:t>
        <a:bodyPr/>
        <a:lstStyle/>
        <a:p>
          <a:endParaRPr lang="ru-RU"/>
        </a:p>
      </dgm:t>
    </dgm:pt>
    <dgm:pt modelId="{447C40A9-67CE-4475-83A8-A174F014F8FF}" type="sibTrans" cxnId="{9E9BFB4A-95AE-4872-B535-C799B840BFB4}">
      <dgm:prSet/>
      <dgm:spPr/>
      <dgm:t>
        <a:bodyPr/>
        <a:lstStyle/>
        <a:p>
          <a:endParaRPr lang="ru-RU"/>
        </a:p>
      </dgm:t>
    </dgm:pt>
    <dgm:pt modelId="{F368A697-A7DB-4C8E-8B45-51F93D0670CA}">
      <dgm:prSet custT="1"/>
      <dgm:spPr/>
      <dgm:t>
        <a:bodyPr/>
        <a:lstStyle/>
        <a:p>
          <a:r>
            <a:rPr lang="ru-RU" sz="1600" b="0" i="0" dirty="0" smtClean="0"/>
            <a:t>– з </a:t>
          </a:r>
          <a:r>
            <a:rPr lang="ru-RU" sz="1600" b="0" i="0" dirty="0" err="1" smtClean="0"/>
            <a:t>питань</a:t>
          </a:r>
          <a:r>
            <a:rPr lang="ru-RU" sz="1600" b="0" i="0" dirty="0" smtClean="0"/>
            <a:t> прав </a:t>
          </a:r>
          <a:r>
            <a:rPr lang="ru-RU" sz="1600" b="0" i="0" dirty="0" err="1" smtClean="0"/>
            <a:t>людини</a:t>
          </a:r>
          <a:r>
            <a:rPr lang="ru-RU" sz="1600" b="0" i="0" dirty="0" smtClean="0"/>
            <a:t>, </a:t>
          </a:r>
          <a:r>
            <a:rPr lang="ru-RU" sz="1600" b="0" i="0" dirty="0" err="1" smtClean="0"/>
            <a:t>національних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меншин</a:t>
          </a:r>
          <a:r>
            <a:rPr lang="ru-RU" sz="1600" b="0" i="0" dirty="0" smtClean="0"/>
            <a:t> і </a:t>
          </a:r>
          <a:r>
            <a:rPr lang="ru-RU" sz="1600" b="0" i="0" dirty="0" err="1" smtClean="0"/>
            <a:t>міжнаціональних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відносин</a:t>
          </a:r>
          <a:r>
            <a:rPr lang="ru-RU" sz="1600" b="0" i="0" dirty="0" smtClean="0"/>
            <a:t>;</a:t>
          </a:r>
          <a:endParaRPr lang="ru-RU" sz="1600" b="0" i="0" dirty="0"/>
        </a:p>
      </dgm:t>
    </dgm:pt>
    <dgm:pt modelId="{5C0447AD-4228-4F52-800B-A053BD4EE650}" type="parTrans" cxnId="{1508B258-3B08-4EB5-900A-1BE64ACB4FEC}">
      <dgm:prSet/>
      <dgm:spPr/>
      <dgm:t>
        <a:bodyPr/>
        <a:lstStyle/>
        <a:p>
          <a:endParaRPr lang="ru-RU"/>
        </a:p>
      </dgm:t>
    </dgm:pt>
    <dgm:pt modelId="{FD9BD8F3-AB23-4367-81A4-B1A04C14FC08}" type="sibTrans" cxnId="{1508B258-3B08-4EB5-900A-1BE64ACB4FEC}">
      <dgm:prSet/>
      <dgm:spPr/>
      <dgm:t>
        <a:bodyPr/>
        <a:lstStyle/>
        <a:p>
          <a:endParaRPr lang="ru-RU"/>
        </a:p>
      </dgm:t>
    </dgm:pt>
    <dgm:pt modelId="{FD3C7024-5FFD-4723-97E8-261D6EABC462}">
      <dgm:prSet custT="1"/>
      <dgm:spPr/>
      <dgm:t>
        <a:bodyPr/>
        <a:lstStyle/>
        <a:p>
          <a:r>
            <a:rPr lang="ru-RU" sz="1600" b="0" i="0" dirty="0" smtClean="0"/>
            <a:t>– з </a:t>
          </a:r>
          <a:r>
            <a:rPr lang="ru-RU" sz="1600" b="0" i="0" dirty="0" err="1" smtClean="0"/>
            <a:t>питань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свободи</a:t>
          </a:r>
          <a:r>
            <a:rPr lang="ru-RU" sz="1600" b="0" i="0" dirty="0" smtClean="0"/>
            <a:t> слова та </a:t>
          </a:r>
          <a:r>
            <a:rPr lang="ru-RU" sz="1600" b="0" i="0" dirty="0" err="1" smtClean="0"/>
            <a:t>інформації</a:t>
          </a:r>
          <a:r>
            <a:rPr lang="ru-RU" sz="1600" b="0" i="0" dirty="0" smtClean="0"/>
            <a:t>;</a:t>
          </a:r>
          <a:endParaRPr lang="ru-RU" sz="1600" b="0" i="0" dirty="0"/>
        </a:p>
      </dgm:t>
    </dgm:pt>
    <dgm:pt modelId="{134C81F6-E4BE-4AED-9824-A246217E4468}" type="parTrans" cxnId="{ED32B424-C621-421B-83D1-D95BE2725CE6}">
      <dgm:prSet/>
      <dgm:spPr/>
      <dgm:t>
        <a:bodyPr/>
        <a:lstStyle/>
        <a:p>
          <a:endParaRPr lang="ru-RU"/>
        </a:p>
      </dgm:t>
    </dgm:pt>
    <dgm:pt modelId="{4D8EE110-AE86-4F22-8B38-A966FEA609DA}" type="sibTrans" cxnId="{ED32B424-C621-421B-83D1-D95BE2725CE6}">
      <dgm:prSet/>
      <dgm:spPr/>
      <dgm:t>
        <a:bodyPr/>
        <a:lstStyle/>
        <a:p>
          <a:endParaRPr lang="ru-RU"/>
        </a:p>
      </dgm:t>
    </dgm:pt>
    <dgm:pt modelId="{4A18A09C-8E5F-4890-A2B4-F6A71EB6587C}">
      <dgm:prSet custT="1"/>
      <dgm:spPr/>
      <dgm:t>
        <a:bodyPr/>
        <a:lstStyle/>
        <a:p>
          <a:r>
            <a:rPr lang="ru-RU" sz="1600" b="0" i="0" dirty="0" smtClean="0"/>
            <a:t>– з </a:t>
          </a:r>
          <a:r>
            <a:rPr lang="ru-RU" sz="1600" b="0" i="0" dirty="0" err="1" smtClean="0"/>
            <a:t>питань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охорони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здоров’я</a:t>
          </a:r>
          <a:r>
            <a:rPr lang="ru-RU" sz="1600" b="0" i="0" dirty="0" smtClean="0"/>
            <a:t>, материнства і </a:t>
          </a:r>
          <a:r>
            <a:rPr lang="ru-RU" sz="1600" b="0" i="0" dirty="0" err="1" smtClean="0"/>
            <a:t>дитинства</a:t>
          </a:r>
          <a:r>
            <a:rPr lang="ru-RU" sz="1600" b="0" i="0" dirty="0" smtClean="0"/>
            <a:t>;</a:t>
          </a:r>
          <a:endParaRPr lang="ru-RU" sz="1600" b="0" i="0" dirty="0"/>
        </a:p>
      </dgm:t>
    </dgm:pt>
    <dgm:pt modelId="{4F17072F-C5EE-4CBC-820A-2967EB818139}" type="parTrans" cxnId="{DCE51D09-3149-43D9-8B32-AD48BC35BE7F}">
      <dgm:prSet/>
      <dgm:spPr/>
      <dgm:t>
        <a:bodyPr/>
        <a:lstStyle/>
        <a:p>
          <a:endParaRPr lang="ru-RU"/>
        </a:p>
      </dgm:t>
    </dgm:pt>
    <dgm:pt modelId="{4949D840-6CD7-4462-AAAF-ABAC8CFB3A6C}" type="sibTrans" cxnId="{DCE51D09-3149-43D9-8B32-AD48BC35BE7F}">
      <dgm:prSet/>
      <dgm:spPr/>
      <dgm:t>
        <a:bodyPr/>
        <a:lstStyle/>
        <a:p>
          <a:endParaRPr lang="ru-RU"/>
        </a:p>
      </dgm:t>
    </dgm:pt>
    <dgm:pt modelId="{BC8EA309-029C-4438-BCF1-BC474BF248F9}">
      <dgm:prSet custT="1"/>
      <dgm:spPr/>
      <dgm:t>
        <a:bodyPr/>
        <a:lstStyle/>
        <a:p>
          <a:r>
            <a:rPr lang="ru-RU" sz="1600" b="0" i="0" dirty="0" smtClean="0"/>
            <a:t>– з </a:t>
          </a:r>
          <a:r>
            <a:rPr lang="ru-RU" sz="1600" b="0" i="0" dirty="0" err="1" smtClean="0"/>
            <a:t>питань</a:t>
          </a:r>
          <a:r>
            <a:rPr lang="ru-RU" sz="1600" b="0" i="0" dirty="0" smtClean="0"/>
            <a:t> науки і </a:t>
          </a:r>
          <a:r>
            <a:rPr lang="ru-RU" sz="1600" b="0" i="0" dirty="0" err="1" smtClean="0"/>
            <a:t>освіти</a:t>
          </a:r>
          <a:r>
            <a:rPr lang="ru-RU" sz="1600" b="0" i="0" dirty="0" smtClean="0"/>
            <a:t>;</a:t>
          </a:r>
        </a:p>
        <a:p>
          <a:r>
            <a:rPr lang="ru-RU" sz="1600" b="0" i="0" dirty="0" smtClean="0"/>
            <a:t>– з </a:t>
          </a:r>
          <a:r>
            <a:rPr lang="ru-RU" sz="1600" b="0" i="0" dirty="0" err="1" smtClean="0"/>
            <a:t>питань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молодіжної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політики</a:t>
          </a:r>
          <a:r>
            <a:rPr lang="ru-RU" sz="1600" b="0" i="0" dirty="0" smtClean="0"/>
            <a:t>, </a:t>
          </a:r>
          <a:r>
            <a:rPr lang="ru-RU" sz="1600" b="0" i="0" dirty="0" err="1" smtClean="0"/>
            <a:t>фізичної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культури</a:t>
          </a:r>
          <a:r>
            <a:rPr lang="ru-RU" sz="1600" b="0" i="0" dirty="0" smtClean="0"/>
            <a:t>, спорту і туризму </a:t>
          </a:r>
          <a:r>
            <a:rPr lang="ru-RU" sz="1600" b="0" i="0" dirty="0" err="1" smtClean="0"/>
            <a:t>тощо</a:t>
          </a:r>
          <a:r>
            <a:rPr lang="ru-RU" sz="1600" b="0" i="0" dirty="0" smtClean="0"/>
            <a:t>.</a:t>
          </a:r>
          <a:endParaRPr lang="ru-RU" sz="1600" b="0" i="0" dirty="0"/>
        </a:p>
      </dgm:t>
    </dgm:pt>
    <dgm:pt modelId="{F808D3AE-9F82-478D-9273-B956A5AC51A6}" type="parTrans" cxnId="{4F76AAF1-B50F-4893-850A-E19295AAA449}">
      <dgm:prSet/>
      <dgm:spPr/>
      <dgm:t>
        <a:bodyPr/>
        <a:lstStyle/>
        <a:p>
          <a:endParaRPr lang="ru-RU"/>
        </a:p>
      </dgm:t>
    </dgm:pt>
    <dgm:pt modelId="{E41BE4B4-7BC5-49AA-9195-D20AE21B2247}" type="sibTrans" cxnId="{4F76AAF1-B50F-4893-850A-E19295AAA449}">
      <dgm:prSet/>
      <dgm:spPr/>
      <dgm:t>
        <a:bodyPr/>
        <a:lstStyle/>
        <a:p>
          <a:endParaRPr lang="ru-RU"/>
        </a:p>
      </dgm:t>
    </dgm:pt>
    <dgm:pt modelId="{24C456B0-54F5-4D79-AFA4-D87AA90AD430}" type="pres">
      <dgm:prSet presAssocID="{F948FEF7-2B19-4E34-BB5A-CEE72E047742}" presName="Name0" presStyleCnt="0">
        <dgm:presLayoutVars>
          <dgm:dir/>
          <dgm:animLvl val="lvl"/>
          <dgm:resizeHandles val="exact"/>
        </dgm:presLayoutVars>
      </dgm:prSet>
      <dgm:spPr/>
    </dgm:pt>
    <dgm:pt modelId="{1B4965B6-EC5F-445A-B13B-C76E5E18DE8F}" type="pres">
      <dgm:prSet presAssocID="{4F3411B4-C284-4F59-AF89-A7D63E546D11}" presName="compositeNode" presStyleCnt="0">
        <dgm:presLayoutVars>
          <dgm:bulletEnabled val="1"/>
        </dgm:presLayoutVars>
      </dgm:prSet>
      <dgm:spPr/>
    </dgm:pt>
    <dgm:pt modelId="{C3172C03-A808-4B93-B590-0B2083B4A737}" type="pres">
      <dgm:prSet presAssocID="{4F3411B4-C284-4F59-AF89-A7D63E546D11}" presName="bgRect" presStyleLbl="node1" presStyleIdx="0" presStyleCnt="3" custScaleY="145057" custLinFactNeighborX="363" custLinFactNeighborY="889"/>
      <dgm:spPr/>
      <dgm:t>
        <a:bodyPr/>
        <a:lstStyle/>
        <a:p>
          <a:endParaRPr lang="ru-RU"/>
        </a:p>
      </dgm:t>
    </dgm:pt>
    <dgm:pt modelId="{88229897-3BF4-4CB2-B687-B61C5027D3A2}" type="pres">
      <dgm:prSet presAssocID="{4F3411B4-C284-4F59-AF89-A7D63E546D1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B223E-BDB8-4AD4-B74E-4B47571E8EFC}" type="pres">
      <dgm:prSet presAssocID="{4F3411B4-C284-4F59-AF89-A7D63E546D1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A9C8A-FA53-4747-A6B0-CBBC39528EAB}" type="pres">
      <dgm:prSet presAssocID="{2E1F4B54-BC4E-49CA-9676-C842DB9E3E4B}" presName="hSp" presStyleCnt="0"/>
      <dgm:spPr/>
    </dgm:pt>
    <dgm:pt modelId="{5ED1C2C6-71C0-453F-B5D7-1B3A1B83259F}" type="pres">
      <dgm:prSet presAssocID="{2E1F4B54-BC4E-49CA-9676-C842DB9E3E4B}" presName="vProcSp" presStyleCnt="0"/>
      <dgm:spPr/>
    </dgm:pt>
    <dgm:pt modelId="{7B920E25-A703-4C01-AB1C-31596CAD68A7}" type="pres">
      <dgm:prSet presAssocID="{2E1F4B54-BC4E-49CA-9676-C842DB9E3E4B}" presName="vSp1" presStyleCnt="0"/>
      <dgm:spPr/>
    </dgm:pt>
    <dgm:pt modelId="{6D366681-2D07-4DC5-8163-F6DE45D0AD87}" type="pres">
      <dgm:prSet presAssocID="{2E1F4B54-BC4E-49CA-9676-C842DB9E3E4B}" presName="simulatedConn" presStyleLbl="solidFgAcc1" presStyleIdx="0" presStyleCnt="2" custLinFactNeighborX="-14038" custLinFactNeighborY="45982"/>
      <dgm:spPr/>
    </dgm:pt>
    <dgm:pt modelId="{55F97955-5DA7-4A79-9CA5-F43E9C594C8A}" type="pres">
      <dgm:prSet presAssocID="{2E1F4B54-BC4E-49CA-9676-C842DB9E3E4B}" presName="vSp2" presStyleCnt="0"/>
      <dgm:spPr/>
    </dgm:pt>
    <dgm:pt modelId="{BD5B7DEB-6E01-416D-BBF1-84F9E6E1C6AA}" type="pres">
      <dgm:prSet presAssocID="{2E1F4B54-BC4E-49CA-9676-C842DB9E3E4B}" presName="sibTrans" presStyleCnt="0"/>
      <dgm:spPr/>
    </dgm:pt>
    <dgm:pt modelId="{0EB62D79-41A5-48BE-8DF1-EFB31A869D44}" type="pres">
      <dgm:prSet presAssocID="{739341ED-2BE5-4208-82AA-3A1F681A4AAC}" presName="compositeNode" presStyleCnt="0">
        <dgm:presLayoutVars>
          <dgm:bulletEnabled val="1"/>
        </dgm:presLayoutVars>
      </dgm:prSet>
      <dgm:spPr/>
    </dgm:pt>
    <dgm:pt modelId="{C1B0546F-9ECB-4F24-A14A-10A367DE5474}" type="pres">
      <dgm:prSet presAssocID="{739341ED-2BE5-4208-82AA-3A1F681A4AAC}" presName="bgRect" presStyleLbl="node1" presStyleIdx="1" presStyleCnt="3" custScaleY="146414"/>
      <dgm:spPr/>
      <dgm:t>
        <a:bodyPr/>
        <a:lstStyle/>
        <a:p>
          <a:endParaRPr lang="ru-RU"/>
        </a:p>
      </dgm:t>
    </dgm:pt>
    <dgm:pt modelId="{4A43A1AB-8478-428C-8779-21E3CF50404B}" type="pres">
      <dgm:prSet presAssocID="{739341ED-2BE5-4208-82AA-3A1F681A4AA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03EBF-D4AB-41C2-80DB-BE62EF4AD35C}" type="pres">
      <dgm:prSet presAssocID="{739341ED-2BE5-4208-82AA-3A1F681A4AA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51B7F-8375-470F-8D1D-A9E07339C031}" type="pres">
      <dgm:prSet presAssocID="{DAD5D3AC-A35C-415C-BF03-5219C56F73A5}" presName="hSp" presStyleCnt="0"/>
      <dgm:spPr/>
    </dgm:pt>
    <dgm:pt modelId="{1D38F636-04B1-4CA3-8A9C-9C7A5DC44641}" type="pres">
      <dgm:prSet presAssocID="{DAD5D3AC-A35C-415C-BF03-5219C56F73A5}" presName="vProcSp" presStyleCnt="0"/>
      <dgm:spPr/>
    </dgm:pt>
    <dgm:pt modelId="{BAC3D405-EF08-44D9-AB69-0AA17614E295}" type="pres">
      <dgm:prSet presAssocID="{DAD5D3AC-A35C-415C-BF03-5219C56F73A5}" presName="vSp1" presStyleCnt="0"/>
      <dgm:spPr/>
    </dgm:pt>
    <dgm:pt modelId="{4F497E56-33E5-4CDD-AF9C-9A697BB5FFA1}" type="pres">
      <dgm:prSet presAssocID="{DAD5D3AC-A35C-415C-BF03-5219C56F73A5}" presName="simulatedConn" presStyleLbl="solidFgAcc1" presStyleIdx="1" presStyleCnt="2" custLinFactNeighborX="-23427" custLinFactNeighborY="13319"/>
      <dgm:spPr/>
    </dgm:pt>
    <dgm:pt modelId="{04734BF9-727E-4E0D-B91C-167883110B08}" type="pres">
      <dgm:prSet presAssocID="{DAD5D3AC-A35C-415C-BF03-5219C56F73A5}" presName="vSp2" presStyleCnt="0"/>
      <dgm:spPr/>
    </dgm:pt>
    <dgm:pt modelId="{6C062D11-E56A-42E8-841F-786FC4DE70CE}" type="pres">
      <dgm:prSet presAssocID="{DAD5D3AC-A35C-415C-BF03-5219C56F73A5}" presName="sibTrans" presStyleCnt="0"/>
      <dgm:spPr/>
    </dgm:pt>
    <dgm:pt modelId="{9B361911-1812-4146-9487-EAB4AB295A47}" type="pres">
      <dgm:prSet presAssocID="{1DD2A007-1F3E-40DB-8CF1-0EA6DC130019}" presName="compositeNode" presStyleCnt="0">
        <dgm:presLayoutVars>
          <dgm:bulletEnabled val="1"/>
        </dgm:presLayoutVars>
      </dgm:prSet>
      <dgm:spPr/>
    </dgm:pt>
    <dgm:pt modelId="{C88E6F0F-BB14-4C90-B7DB-FE526996B604}" type="pres">
      <dgm:prSet presAssocID="{1DD2A007-1F3E-40DB-8CF1-0EA6DC130019}" presName="bgRect" presStyleLbl="node1" presStyleIdx="2" presStyleCnt="3" custScaleY="145056" custLinFactNeighborX="232" custLinFactNeighborY="679"/>
      <dgm:spPr/>
      <dgm:t>
        <a:bodyPr/>
        <a:lstStyle/>
        <a:p>
          <a:endParaRPr lang="ru-RU"/>
        </a:p>
      </dgm:t>
    </dgm:pt>
    <dgm:pt modelId="{88E4000A-0E3E-4D6E-A569-A800B2DA7152}" type="pres">
      <dgm:prSet presAssocID="{1DD2A007-1F3E-40DB-8CF1-0EA6DC13001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794C3-8282-4869-B243-FD5783FF9F7C}" type="pres">
      <dgm:prSet presAssocID="{1DD2A007-1F3E-40DB-8CF1-0EA6DC13001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FF0E1F-1EA5-4543-A6F6-0D4A36A84356}" type="presOf" srcId="{739341ED-2BE5-4208-82AA-3A1F681A4AAC}" destId="{C1B0546F-9ECB-4F24-A14A-10A367DE5474}" srcOrd="0" destOrd="0" presId="urn:microsoft.com/office/officeart/2005/8/layout/hProcess7"/>
    <dgm:cxn modelId="{B986D585-026D-4285-AAA6-05467724A209}" type="presOf" srcId="{1DD2A007-1F3E-40DB-8CF1-0EA6DC130019}" destId="{C88E6F0F-BB14-4C90-B7DB-FE526996B604}" srcOrd="0" destOrd="0" presId="urn:microsoft.com/office/officeart/2005/8/layout/hProcess7"/>
    <dgm:cxn modelId="{13DBD36C-DD77-429A-AF93-1BF80E16D99B}" srcId="{739341ED-2BE5-4208-82AA-3A1F681A4AAC}" destId="{27256B66-DE7B-49A6-B0AC-FD6A26FDB6F6}" srcOrd="2" destOrd="0" parTransId="{EAB2D502-39B8-4315-AEF7-10A978F67175}" sibTransId="{F0ACE543-FD2A-4D16-9119-91B557C14C55}"/>
    <dgm:cxn modelId="{21CB0B3F-0878-47B4-9BC8-2B2D0FA90519}" type="presOf" srcId="{F7AED146-7FA1-4745-9357-B3953FB0C236}" destId="{CBF03EBF-D4AB-41C2-80DB-BE62EF4AD35C}" srcOrd="0" destOrd="1" presId="urn:microsoft.com/office/officeart/2005/8/layout/hProcess7"/>
    <dgm:cxn modelId="{2814833A-C5E6-426B-B999-C79ECD6556B9}" type="presOf" srcId="{6553C3E5-B589-465B-912A-F909AAC9527F}" destId="{6E0B223E-BDB8-4AD4-B74E-4B47571E8EFC}" srcOrd="0" destOrd="3" presId="urn:microsoft.com/office/officeart/2005/8/layout/hProcess7"/>
    <dgm:cxn modelId="{C08AA73E-61FC-41A9-80D6-565BD85AE5F8}" type="presOf" srcId="{FD3C7024-5FFD-4723-97E8-261D6EABC462}" destId="{E2B794C3-8282-4869-B243-FD5783FF9F7C}" srcOrd="0" destOrd="2" presId="urn:microsoft.com/office/officeart/2005/8/layout/hProcess7"/>
    <dgm:cxn modelId="{1508B258-3B08-4EB5-900A-1BE64ACB4FEC}" srcId="{1DD2A007-1F3E-40DB-8CF1-0EA6DC130019}" destId="{F368A697-A7DB-4C8E-8B45-51F93D0670CA}" srcOrd="1" destOrd="0" parTransId="{5C0447AD-4228-4F52-800B-A053BD4EE650}" sibTransId="{FD9BD8F3-AB23-4367-81A4-B1A04C14FC08}"/>
    <dgm:cxn modelId="{DCE51D09-3149-43D9-8B32-AD48BC35BE7F}" srcId="{1DD2A007-1F3E-40DB-8CF1-0EA6DC130019}" destId="{4A18A09C-8E5F-4890-A2B4-F6A71EB6587C}" srcOrd="3" destOrd="0" parTransId="{4F17072F-C5EE-4CBC-820A-2967EB818139}" sibTransId="{4949D840-6CD7-4462-AAAF-ABAC8CFB3A6C}"/>
    <dgm:cxn modelId="{A4FF45BE-FFB4-4371-AEE8-BE268B5703F4}" srcId="{4F3411B4-C284-4F59-AF89-A7D63E546D11}" destId="{70C057BF-135C-4A4A-AE90-6FE5E9581D57}" srcOrd="0" destOrd="0" parTransId="{75519071-54DF-468E-88AF-9389E5D10CC8}" sibTransId="{D9EF90AC-3A27-408B-8CB7-AA59932493CD}"/>
    <dgm:cxn modelId="{43BD9669-05A7-43B9-8582-A4D211C58150}" type="presOf" srcId="{F948FEF7-2B19-4E34-BB5A-CEE72E047742}" destId="{24C456B0-54F5-4D79-AFA4-D87AA90AD430}" srcOrd="0" destOrd="0" presId="urn:microsoft.com/office/officeart/2005/8/layout/hProcess7"/>
    <dgm:cxn modelId="{42EAE1DF-FEEE-4A37-98C4-8D5BB3D2D176}" srcId="{4F3411B4-C284-4F59-AF89-A7D63E546D11}" destId="{6553C3E5-B589-465B-912A-F909AAC9527F}" srcOrd="3" destOrd="0" parTransId="{A81E8C80-8BC2-4E68-9B17-EA5BE98D1486}" sibTransId="{9046DCFF-FE4A-4BFF-8027-94D5606259EA}"/>
    <dgm:cxn modelId="{285E9977-956D-4A17-B2AA-DF6734E32351}" type="presOf" srcId="{70C057BF-135C-4A4A-AE90-6FE5E9581D57}" destId="{6E0B223E-BDB8-4AD4-B74E-4B47571E8EFC}" srcOrd="0" destOrd="0" presId="urn:microsoft.com/office/officeart/2005/8/layout/hProcess7"/>
    <dgm:cxn modelId="{07F33D2D-C3F4-4A94-8835-49773FC0C7A7}" srcId="{739341ED-2BE5-4208-82AA-3A1F681A4AAC}" destId="{F7AED146-7FA1-4745-9357-B3953FB0C236}" srcOrd="1" destOrd="0" parTransId="{75518929-BC37-4D8E-BBD7-318359474855}" sibTransId="{B7A1C592-A397-4E68-80A4-6F8E90350835}"/>
    <dgm:cxn modelId="{19A08F13-7C73-4D10-91E7-AEDD4488FF01}" srcId="{F948FEF7-2B19-4E34-BB5A-CEE72E047742}" destId="{1DD2A007-1F3E-40DB-8CF1-0EA6DC130019}" srcOrd="2" destOrd="0" parTransId="{98F4FD37-44B0-4ACB-9821-51A91106E9D1}" sibTransId="{C2CD99A4-594F-4902-B370-B3F19C22E3EA}"/>
    <dgm:cxn modelId="{11EAC6CD-E314-4B47-9B07-9932EF8C3A61}" type="presOf" srcId="{739341ED-2BE5-4208-82AA-3A1F681A4AAC}" destId="{4A43A1AB-8478-428C-8779-21E3CF50404B}" srcOrd="1" destOrd="0" presId="urn:microsoft.com/office/officeart/2005/8/layout/hProcess7"/>
    <dgm:cxn modelId="{0CE40DA3-9674-44CC-B750-0FC807166D83}" type="presOf" srcId="{451023D4-1AD0-4B11-98AA-A5CF2DD60A37}" destId="{6E0B223E-BDB8-4AD4-B74E-4B47571E8EFC}" srcOrd="0" destOrd="2" presId="urn:microsoft.com/office/officeart/2005/8/layout/hProcess7"/>
    <dgm:cxn modelId="{FCEB8BD4-4B5E-4DC1-94A2-F17AFD0DA350}" type="presOf" srcId="{DD32AF1B-F8D9-4F83-B8B4-AA6870393AB7}" destId="{E2B794C3-8282-4869-B243-FD5783FF9F7C}" srcOrd="0" destOrd="0" presId="urn:microsoft.com/office/officeart/2005/8/layout/hProcess7"/>
    <dgm:cxn modelId="{959554BE-3914-4FD4-8B1E-581C884DC56F}" type="presOf" srcId="{86D10DAB-FBA5-46C6-A551-C158350269BD}" destId="{CBF03EBF-D4AB-41C2-80DB-BE62EF4AD35C}" srcOrd="0" destOrd="4" presId="urn:microsoft.com/office/officeart/2005/8/layout/hProcess7"/>
    <dgm:cxn modelId="{F2B2D1FE-5D49-452F-A2EB-C76A4CEF9E26}" srcId="{739341ED-2BE5-4208-82AA-3A1F681A4AAC}" destId="{AD664222-56BF-4C0A-99CD-472D36E7AF0F}" srcOrd="0" destOrd="0" parTransId="{D01CD9CD-9F85-4936-B3C6-BEC6AD521258}" sibTransId="{5C7D5B07-8AF6-4A1D-AA2C-D11BBB2E4CF2}"/>
    <dgm:cxn modelId="{72129811-1DF0-4817-8143-0EBAB34D4F0A}" type="presOf" srcId="{F368A697-A7DB-4C8E-8B45-51F93D0670CA}" destId="{E2B794C3-8282-4869-B243-FD5783FF9F7C}" srcOrd="0" destOrd="1" presId="urn:microsoft.com/office/officeart/2005/8/layout/hProcess7"/>
    <dgm:cxn modelId="{23D3187A-E450-40C4-9565-900B732F5BEF}" type="presOf" srcId="{4F3411B4-C284-4F59-AF89-A7D63E546D11}" destId="{88229897-3BF4-4CB2-B687-B61C5027D3A2}" srcOrd="1" destOrd="0" presId="urn:microsoft.com/office/officeart/2005/8/layout/hProcess7"/>
    <dgm:cxn modelId="{9E9BFB4A-95AE-4872-B535-C799B840BFB4}" srcId="{739341ED-2BE5-4208-82AA-3A1F681A4AAC}" destId="{86D10DAB-FBA5-46C6-A551-C158350269BD}" srcOrd="4" destOrd="0" parTransId="{7328B6B0-99A0-4874-8339-136A426A5EBB}" sibTransId="{447C40A9-67CE-4475-83A8-A174F014F8FF}"/>
    <dgm:cxn modelId="{05433AED-A244-43A3-B9B7-F1747E3EB181}" type="presOf" srcId="{AD664222-56BF-4C0A-99CD-472D36E7AF0F}" destId="{CBF03EBF-D4AB-41C2-80DB-BE62EF4AD35C}" srcOrd="0" destOrd="0" presId="urn:microsoft.com/office/officeart/2005/8/layout/hProcess7"/>
    <dgm:cxn modelId="{3AAE0082-E5F7-498F-9281-D875AE933042}" srcId="{739341ED-2BE5-4208-82AA-3A1F681A4AAC}" destId="{1850106A-060B-46CB-8292-7A9902EC15C1}" srcOrd="3" destOrd="0" parTransId="{70A61421-F604-4D68-89AE-A1B658074E63}" sibTransId="{02D0DDA7-FFD1-484B-88C4-3AAE8CA3BB0C}"/>
    <dgm:cxn modelId="{3ABD4ACD-7E93-4747-80A1-4C43E3F9C929}" srcId="{4F3411B4-C284-4F59-AF89-A7D63E546D11}" destId="{451023D4-1AD0-4B11-98AA-A5CF2DD60A37}" srcOrd="2" destOrd="0" parTransId="{2CAE1928-92D8-404E-A660-749818F0C029}" sibTransId="{651BAA04-0356-4A47-9F80-DF2EDEF51739}"/>
    <dgm:cxn modelId="{4467BF48-BA5F-4B2F-98FF-73BBB0A9231F}" type="presOf" srcId="{27256B66-DE7B-49A6-B0AC-FD6A26FDB6F6}" destId="{CBF03EBF-D4AB-41C2-80DB-BE62EF4AD35C}" srcOrd="0" destOrd="2" presId="urn:microsoft.com/office/officeart/2005/8/layout/hProcess7"/>
    <dgm:cxn modelId="{8899B08B-04AA-467D-A491-C5604B378770}" srcId="{4F3411B4-C284-4F59-AF89-A7D63E546D11}" destId="{AFDE4FBA-B8FE-496A-B675-810B1FAB17D4}" srcOrd="1" destOrd="0" parTransId="{5995F87B-020C-43C6-A49B-3701C1E9B3F6}" sibTransId="{36E0E63D-EC6F-4AE9-857D-517D2DD3E159}"/>
    <dgm:cxn modelId="{A8F6525C-33D4-49DF-91B4-098779E2EBFF}" type="presOf" srcId="{BC8EA309-029C-4438-BCF1-BC474BF248F9}" destId="{E2B794C3-8282-4869-B243-FD5783FF9F7C}" srcOrd="0" destOrd="4" presId="urn:microsoft.com/office/officeart/2005/8/layout/hProcess7"/>
    <dgm:cxn modelId="{398BF6E9-C032-436C-AF2A-33288D7F6375}" type="presOf" srcId="{AFDE4FBA-B8FE-496A-B675-810B1FAB17D4}" destId="{6E0B223E-BDB8-4AD4-B74E-4B47571E8EFC}" srcOrd="0" destOrd="1" presId="urn:microsoft.com/office/officeart/2005/8/layout/hProcess7"/>
    <dgm:cxn modelId="{ED32B424-C621-421B-83D1-D95BE2725CE6}" srcId="{1DD2A007-1F3E-40DB-8CF1-0EA6DC130019}" destId="{FD3C7024-5FFD-4723-97E8-261D6EABC462}" srcOrd="2" destOrd="0" parTransId="{134C81F6-E4BE-4AED-9824-A246217E4468}" sibTransId="{4D8EE110-AE86-4F22-8B38-A966FEA609DA}"/>
    <dgm:cxn modelId="{1B8A3D48-59EF-44F2-A508-82B01260FD6D}" type="presOf" srcId="{4F3411B4-C284-4F59-AF89-A7D63E546D11}" destId="{C3172C03-A808-4B93-B590-0B2083B4A737}" srcOrd="0" destOrd="0" presId="urn:microsoft.com/office/officeart/2005/8/layout/hProcess7"/>
    <dgm:cxn modelId="{2D331C39-5112-4948-861C-80D20F63F7C5}" srcId="{1DD2A007-1F3E-40DB-8CF1-0EA6DC130019}" destId="{DD32AF1B-F8D9-4F83-B8B4-AA6870393AB7}" srcOrd="0" destOrd="0" parTransId="{283EBD3F-0AF6-4A3A-8A8A-0F23739B9155}" sibTransId="{6D466169-0ABB-4CB5-A4BC-BECA97DEB2D4}"/>
    <dgm:cxn modelId="{4F76AAF1-B50F-4893-850A-E19295AAA449}" srcId="{1DD2A007-1F3E-40DB-8CF1-0EA6DC130019}" destId="{BC8EA309-029C-4438-BCF1-BC474BF248F9}" srcOrd="4" destOrd="0" parTransId="{F808D3AE-9F82-478D-9273-B956A5AC51A6}" sibTransId="{E41BE4B4-7BC5-49AA-9195-D20AE21B2247}"/>
    <dgm:cxn modelId="{922E8588-B428-4718-A4BD-84C826E1CA7E}" type="presOf" srcId="{4A18A09C-8E5F-4890-A2B4-F6A71EB6587C}" destId="{E2B794C3-8282-4869-B243-FD5783FF9F7C}" srcOrd="0" destOrd="3" presId="urn:microsoft.com/office/officeart/2005/8/layout/hProcess7"/>
    <dgm:cxn modelId="{C44EEB0F-9186-4DFE-B7B3-CBCDED97A43F}" type="presOf" srcId="{1DD2A007-1F3E-40DB-8CF1-0EA6DC130019}" destId="{88E4000A-0E3E-4D6E-A569-A800B2DA7152}" srcOrd="1" destOrd="0" presId="urn:microsoft.com/office/officeart/2005/8/layout/hProcess7"/>
    <dgm:cxn modelId="{7EF6F527-B969-4116-89C3-8A3C8F8D169F}" type="presOf" srcId="{1850106A-060B-46CB-8292-7A9902EC15C1}" destId="{CBF03EBF-D4AB-41C2-80DB-BE62EF4AD35C}" srcOrd="0" destOrd="3" presId="urn:microsoft.com/office/officeart/2005/8/layout/hProcess7"/>
    <dgm:cxn modelId="{C00A3A26-93F6-494A-A901-C529CF0FA600}" srcId="{F948FEF7-2B19-4E34-BB5A-CEE72E047742}" destId="{739341ED-2BE5-4208-82AA-3A1F681A4AAC}" srcOrd="1" destOrd="0" parTransId="{CA672A97-2AAB-4CFE-A95A-61D0A4A456AD}" sibTransId="{DAD5D3AC-A35C-415C-BF03-5219C56F73A5}"/>
    <dgm:cxn modelId="{BD84D7B7-EF20-4990-B18F-82F3BC8986B0}" srcId="{F948FEF7-2B19-4E34-BB5A-CEE72E047742}" destId="{4F3411B4-C284-4F59-AF89-A7D63E546D11}" srcOrd="0" destOrd="0" parTransId="{376AA7F8-4BC4-43ED-8E5A-9299B453F8DE}" sibTransId="{2E1F4B54-BC4E-49CA-9676-C842DB9E3E4B}"/>
    <dgm:cxn modelId="{DF5B0E9C-C45A-4C50-9788-31F5611EBE75}" type="presParOf" srcId="{24C456B0-54F5-4D79-AFA4-D87AA90AD430}" destId="{1B4965B6-EC5F-445A-B13B-C76E5E18DE8F}" srcOrd="0" destOrd="0" presId="urn:microsoft.com/office/officeart/2005/8/layout/hProcess7"/>
    <dgm:cxn modelId="{32BA466A-A751-4C87-90F9-D174788F9FFB}" type="presParOf" srcId="{1B4965B6-EC5F-445A-B13B-C76E5E18DE8F}" destId="{C3172C03-A808-4B93-B590-0B2083B4A737}" srcOrd="0" destOrd="0" presId="urn:microsoft.com/office/officeart/2005/8/layout/hProcess7"/>
    <dgm:cxn modelId="{7C8003D4-A8E6-46F5-82FA-5CE4E1967A35}" type="presParOf" srcId="{1B4965B6-EC5F-445A-B13B-C76E5E18DE8F}" destId="{88229897-3BF4-4CB2-B687-B61C5027D3A2}" srcOrd="1" destOrd="0" presId="urn:microsoft.com/office/officeart/2005/8/layout/hProcess7"/>
    <dgm:cxn modelId="{83F7B5BB-E009-4FCE-9C31-FA2095C35553}" type="presParOf" srcId="{1B4965B6-EC5F-445A-B13B-C76E5E18DE8F}" destId="{6E0B223E-BDB8-4AD4-B74E-4B47571E8EFC}" srcOrd="2" destOrd="0" presId="urn:microsoft.com/office/officeart/2005/8/layout/hProcess7"/>
    <dgm:cxn modelId="{D9A3F331-7B50-41E0-887A-7DD7F7D67325}" type="presParOf" srcId="{24C456B0-54F5-4D79-AFA4-D87AA90AD430}" destId="{564A9C8A-FA53-4747-A6B0-CBBC39528EAB}" srcOrd="1" destOrd="0" presId="urn:microsoft.com/office/officeart/2005/8/layout/hProcess7"/>
    <dgm:cxn modelId="{7DC5A6CD-CF95-4EC4-AF01-E5409E2C5024}" type="presParOf" srcId="{24C456B0-54F5-4D79-AFA4-D87AA90AD430}" destId="{5ED1C2C6-71C0-453F-B5D7-1B3A1B83259F}" srcOrd="2" destOrd="0" presId="urn:microsoft.com/office/officeart/2005/8/layout/hProcess7"/>
    <dgm:cxn modelId="{7B8A029B-ED80-41D9-B07A-EEECD080ED3C}" type="presParOf" srcId="{5ED1C2C6-71C0-453F-B5D7-1B3A1B83259F}" destId="{7B920E25-A703-4C01-AB1C-31596CAD68A7}" srcOrd="0" destOrd="0" presId="urn:microsoft.com/office/officeart/2005/8/layout/hProcess7"/>
    <dgm:cxn modelId="{EE9938EE-300A-490D-B128-57668684616B}" type="presParOf" srcId="{5ED1C2C6-71C0-453F-B5D7-1B3A1B83259F}" destId="{6D366681-2D07-4DC5-8163-F6DE45D0AD87}" srcOrd="1" destOrd="0" presId="urn:microsoft.com/office/officeart/2005/8/layout/hProcess7"/>
    <dgm:cxn modelId="{5391E1EA-95AE-4A25-920D-1DCD7C249893}" type="presParOf" srcId="{5ED1C2C6-71C0-453F-B5D7-1B3A1B83259F}" destId="{55F97955-5DA7-4A79-9CA5-F43E9C594C8A}" srcOrd="2" destOrd="0" presId="urn:microsoft.com/office/officeart/2005/8/layout/hProcess7"/>
    <dgm:cxn modelId="{7215AB3F-C157-4AD2-B3A5-3883CFBBE568}" type="presParOf" srcId="{24C456B0-54F5-4D79-AFA4-D87AA90AD430}" destId="{BD5B7DEB-6E01-416D-BBF1-84F9E6E1C6AA}" srcOrd="3" destOrd="0" presId="urn:microsoft.com/office/officeart/2005/8/layout/hProcess7"/>
    <dgm:cxn modelId="{3ADF60DC-A459-4526-8B6F-C85D516EE2A9}" type="presParOf" srcId="{24C456B0-54F5-4D79-AFA4-D87AA90AD430}" destId="{0EB62D79-41A5-48BE-8DF1-EFB31A869D44}" srcOrd="4" destOrd="0" presId="urn:microsoft.com/office/officeart/2005/8/layout/hProcess7"/>
    <dgm:cxn modelId="{B5103227-9BC0-4050-886A-91CBDAE7FF9F}" type="presParOf" srcId="{0EB62D79-41A5-48BE-8DF1-EFB31A869D44}" destId="{C1B0546F-9ECB-4F24-A14A-10A367DE5474}" srcOrd="0" destOrd="0" presId="urn:microsoft.com/office/officeart/2005/8/layout/hProcess7"/>
    <dgm:cxn modelId="{E9E5FFB2-BFAF-404F-8E6D-A1C0EC29B468}" type="presParOf" srcId="{0EB62D79-41A5-48BE-8DF1-EFB31A869D44}" destId="{4A43A1AB-8478-428C-8779-21E3CF50404B}" srcOrd="1" destOrd="0" presId="urn:microsoft.com/office/officeart/2005/8/layout/hProcess7"/>
    <dgm:cxn modelId="{A026561B-2247-4316-96EA-80FA9C151E98}" type="presParOf" srcId="{0EB62D79-41A5-48BE-8DF1-EFB31A869D44}" destId="{CBF03EBF-D4AB-41C2-80DB-BE62EF4AD35C}" srcOrd="2" destOrd="0" presId="urn:microsoft.com/office/officeart/2005/8/layout/hProcess7"/>
    <dgm:cxn modelId="{97F3CC9A-2969-41F4-A38D-65AE036EB5B8}" type="presParOf" srcId="{24C456B0-54F5-4D79-AFA4-D87AA90AD430}" destId="{83F51B7F-8375-470F-8D1D-A9E07339C031}" srcOrd="5" destOrd="0" presId="urn:microsoft.com/office/officeart/2005/8/layout/hProcess7"/>
    <dgm:cxn modelId="{AD333F83-62AD-4A6D-A49C-646E7664DB5F}" type="presParOf" srcId="{24C456B0-54F5-4D79-AFA4-D87AA90AD430}" destId="{1D38F636-04B1-4CA3-8A9C-9C7A5DC44641}" srcOrd="6" destOrd="0" presId="urn:microsoft.com/office/officeart/2005/8/layout/hProcess7"/>
    <dgm:cxn modelId="{F22E61A3-AC1A-4466-BBFF-8ACAD23BACB7}" type="presParOf" srcId="{1D38F636-04B1-4CA3-8A9C-9C7A5DC44641}" destId="{BAC3D405-EF08-44D9-AB69-0AA17614E295}" srcOrd="0" destOrd="0" presId="urn:microsoft.com/office/officeart/2005/8/layout/hProcess7"/>
    <dgm:cxn modelId="{685A649F-4F5A-4210-A9B5-E2B4C926BDD0}" type="presParOf" srcId="{1D38F636-04B1-4CA3-8A9C-9C7A5DC44641}" destId="{4F497E56-33E5-4CDD-AF9C-9A697BB5FFA1}" srcOrd="1" destOrd="0" presId="urn:microsoft.com/office/officeart/2005/8/layout/hProcess7"/>
    <dgm:cxn modelId="{CEB2D6A1-0596-4E05-B433-3D49DC312F65}" type="presParOf" srcId="{1D38F636-04B1-4CA3-8A9C-9C7A5DC44641}" destId="{04734BF9-727E-4E0D-B91C-167883110B08}" srcOrd="2" destOrd="0" presId="urn:microsoft.com/office/officeart/2005/8/layout/hProcess7"/>
    <dgm:cxn modelId="{DE5F615C-DCC7-4C88-9A9F-31A8A4F9EDE0}" type="presParOf" srcId="{24C456B0-54F5-4D79-AFA4-D87AA90AD430}" destId="{6C062D11-E56A-42E8-841F-786FC4DE70CE}" srcOrd="7" destOrd="0" presId="urn:microsoft.com/office/officeart/2005/8/layout/hProcess7"/>
    <dgm:cxn modelId="{69EA56EB-75B8-4D88-BD56-05F142B4A96F}" type="presParOf" srcId="{24C456B0-54F5-4D79-AFA4-D87AA90AD430}" destId="{9B361911-1812-4146-9487-EAB4AB295A47}" srcOrd="8" destOrd="0" presId="urn:microsoft.com/office/officeart/2005/8/layout/hProcess7"/>
    <dgm:cxn modelId="{7D728476-7868-4725-8A5A-C10DCF5D7684}" type="presParOf" srcId="{9B361911-1812-4146-9487-EAB4AB295A47}" destId="{C88E6F0F-BB14-4C90-B7DB-FE526996B604}" srcOrd="0" destOrd="0" presId="urn:microsoft.com/office/officeart/2005/8/layout/hProcess7"/>
    <dgm:cxn modelId="{978FE877-1C69-468A-BD8A-136FE7211BC2}" type="presParOf" srcId="{9B361911-1812-4146-9487-EAB4AB295A47}" destId="{88E4000A-0E3E-4D6E-A569-A800B2DA7152}" srcOrd="1" destOrd="0" presId="urn:microsoft.com/office/officeart/2005/8/layout/hProcess7"/>
    <dgm:cxn modelId="{E18C7554-02D2-4D61-94E1-87505FF20D51}" type="presParOf" srcId="{9B361911-1812-4146-9487-EAB4AB295A47}" destId="{E2B794C3-8282-4869-B243-FD5783FF9F7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0F8A47-C359-4EC8-8041-AEF78D995496}" type="doc">
      <dgm:prSet loTypeId="urn:microsoft.com/office/officeart/2005/8/layout/radial2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D6E799-36E8-4470-B6C2-64630BBF3C20}">
      <dgm:prSet custT="1"/>
      <dgm:spPr/>
      <dgm:t>
        <a:bodyPr/>
        <a:lstStyle/>
        <a:p>
          <a:pPr rtl="0"/>
          <a:r>
            <a:rPr lang="uk-UA" sz="2000" dirty="0" smtClean="0"/>
            <a:t>Законодавча</a:t>
          </a:r>
          <a:endParaRPr lang="ru-RU" sz="2000" dirty="0"/>
        </a:p>
      </dgm:t>
    </dgm:pt>
    <dgm:pt modelId="{FAD66948-005C-447B-9295-0B8DA6B57BA2}" type="parTrans" cxnId="{E268A94E-1890-42F8-B443-225C0B707D58}">
      <dgm:prSet/>
      <dgm:spPr/>
      <dgm:t>
        <a:bodyPr/>
        <a:lstStyle/>
        <a:p>
          <a:endParaRPr lang="ru-RU"/>
        </a:p>
      </dgm:t>
    </dgm:pt>
    <dgm:pt modelId="{C03A59D5-ABD0-4141-90F3-BE9B8AF0E852}" type="sibTrans" cxnId="{E268A94E-1890-42F8-B443-225C0B707D58}">
      <dgm:prSet/>
      <dgm:spPr/>
      <dgm:t>
        <a:bodyPr/>
        <a:lstStyle/>
        <a:p>
          <a:endParaRPr lang="ru-RU"/>
        </a:p>
      </dgm:t>
    </dgm:pt>
    <dgm:pt modelId="{3956A7A2-B60E-4469-96D1-7B48D1AF719B}">
      <dgm:prSet/>
      <dgm:spPr/>
      <dgm:t>
        <a:bodyPr/>
        <a:lstStyle/>
        <a:p>
          <a:pPr rtl="0"/>
          <a:r>
            <a:rPr lang="uk-UA" dirty="0" smtClean="0"/>
            <a:t>Установча</a:t>
          </a:r>
          <a:endParaRPr lang="ru-RU" dirty="0"/>
        </a:p>
      </dgm:t>
    </dgm:pt>
    <dgm:pt modelId="{D6CFE600-2997-40BF-B0C4-E0B8B9D3FC1D}" type="parTrans" cxnId="{3AE17C00-333C-437F-A756-32441EADA7F6}">
      <dgm:prSet/>
      <dgm:spPr/>
      <dgm:t>
        <a:bodyPr/>
        <a:lstStyle/>
        <a:p>
          <a:endParaRPr lang="ru-RU"/>
        </a:p>
      </dgm:t>
    </dgm:pt>
    <dgm:pt modelId="{3CA8110C-2BCA-4245-8105-D8BDE6C4C65F}" type="sibTrans" cxnId="{3AE17C00-333C-437F-A756-32441EADA7F6}">
      <dgm:prSet/>
      <dgm:spPr/>
      <dgm:t>
        <a:bodyPr/>
        <a:lstStyle/>
        <a:p>
          <a:endParaRPr lang="ru-RU"/>
        </a:p>
      </dgm:t>
    </dgm:pt>
    <dgm:pt modelId="{546A645F-F2BF-4125-81F8-BD9097645073}">
      <dgm:prSet/>
      <dgm:spPr>
        <a:solidFill>
          <a:srgbClr val="246AA4"/>
        </a:solidFill>
      </dgm:spPr>
      <dgm:t>
        <a:bodyPr/>
        <a:lstStyle/>
        <a:p>
          <a:pPr rtl="0"/>
          <a:r>
            <a:rPr lang="uk-UA" dirty="0" smtClean="0">
              <a:solidFill>
                <a:schemeClr val="tx2">
                  <a:lumMod val="75000"/>
                </a:schemeClr>
              </a:solidFill>
            </a:rPr>
            <a:t>Функція парламентського контролю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828230B4-E746-46D7-AC9E-73B74B782A9B}" type="parTrans" cxnId="{61399AF9-C17B-4704-AB82-CD8BD8AC1F47}">
      <dgm:prSet/>
      <dgm:spPr/>
      <dgm:t>
        <a:bodyPr/>
        <a:lstStyle/>
        <a:p>
          <a:endParaRPr lang="ru-RU"/>
        </a:p>
      </dgm:t>
    </dgm:pt>
    <dgm:pt modelId="{53BA4B22-8B0A-44FA-85A4-A135BFC6C554}" type="sibTrans" cxnId="{61399AF9-C17B-4704-AB82-CD8BD8AC1F47}">
      <dgm:prSet/>
      <dgm:spPr/>
      <dgm:t>
        <a:bodyPr/>
        <a:lstStyle/>
        <a:p>
          <a:endParaRPr lang="ru-RU"/>
        </a:p>
      </dgm:t>
    </dgm:pt>
    <dgm:pt modelId="{B4E47040-5583-40DF-B521-BB21E0A3CA6A}" type="pres">
      <dgm:prSet presAssocID="{440F8A47-C359-4EC8-8041-AEF78D99549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44D58FE-F385-497B-9819-9F2F776C1EC0}" type="pres">
      <dgm:prSet presAssocID="{440F8A47-C359-4EC8-8041-AEF78D995496}" presName="cycle" presStyleCnt="0"/>
      <dgm:spPr/>
    </dgm:pt>
    <dgm:pt modelId="{EED9BD0F-F917-4C39-B3CC-271463C029CF}" type="pres">
      <dgm:prSet presAssocID="{440F8A47-C359-4EC8-8041-AEF78D995496}" presName="centerShape" presStyleCnt="0"/>
      <dgm:spPr/>
    </dgm:pt>
    <dgm:pt modelId="{C15B7DEA-C7EE-4A8C-B388-1AD16CA0D1EB}" type="pres">
      <dgm:prSet presAssocID="{440F8A47-C359-4EC8-8041-AEF78D995496}" presName="connSite" presStyleLbl="node1" presStyleIdx="0" presStyleCnt="4"/>
      <dgm:spPr/>
    </dgm:pt>
    <dgm:pt modelId="{8568C2AB-C442-4A3E-AB47-77EC3118F68D}" type="pres">
      <dgm:prSet presAssocID="{440F8A47-C359-4EC8-8041-AEF78D995496}" presName="visible" presStyleLbl="node1" presStyleIdx="0" presStyleCnt="4" custScaleX="76692" custScaleY="69540" custLinFactNeighborX="11752" custLinFactNeighborY="-19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157B494-AFCE-4BEC-AA54-D6A5C57F9FEB}" type="pres">
      <dgm:prSet presAssocID="{FAD66948-005C-447B-9295-0B8DA6B57BA2}" presName="Name25" presStyleLbl="parChTrans1D1" presStyleIdx="0" presStyleCnt="3"/>
      <dgm:spPr/>
    </dgm:pt>
    <dgm:pt modelId="{DA110429-919D-48FE-8EF4-79A71334CCE0}" type="pres">
      <dgm:prSet presAssocID="{F7D6E799-36E8-4470-B6C2-64630BBF3C20}" presName="node" presStyleCnt="0"/>
      <dgm:spPr/>
    </dgm:pt>
    <dgm:pt modelId="{3E99576B-6E97-4D42-8F63-45C3BC99953E}" type="pres">
      <dgm:prSet presAssocID="{F7D6E799-36E8-4470-B6C2-64630BBF3C20}" presName="parentNode" presStyleLbl="node1" presStyleIdx="1" presStyleCnt="4" custScaleX="135902" custScaleY="126998" custLinFactNeighborX="16485" custLinFactNeighborY="-7702">
        <dgm:presLayoutVars>
          <dgm:chMax val="1"/>
          <dgm:bulletEnabled val="1"/>
        </dgm:presLayoutVars>
      </dgm:prSet>
      <dgm:spPr/>
    </dgm:pt>
    <dgm:pt modelId="{C9C62C23-4AE6-4270-82E8-946116293973}" type="pres">
      <dgm:prSet presAssocID="{F7D6E799-36E8-4470-B6C2-64630BBF3C20}" presName="childNode" presStyleLbl="revTx" presStyleIdx="0" presStyleCnt="0">
        <dgm:presLayoutVars>
          <dgm:bulletEnabled val="1"/>
        </dgm:presLayoutVars>
      </dgm:prSet>
      <dgm:spPr/>
    </dgm:pt>
    <dgm:pt modelId="{AC5677B8-59A1-4687-A122-D12356320FD0}" type="pres">
      <dgm:prSet presAssocID="{D6CFE600-2997-40BF-B0C4-E0B8B9D3FC1D}" presName="Name25" presStyleLbl="parChTrans1D1" presStyleIdx="1" presStyleCnt="3"/>
      <dgm:spPr/>
    </dgm:pt>
    <dgm:pt modelId="{C1F0DAF5-291D-43AE-A5F8-8A2119FE6229}" type="pres">
      <dgm:prSet presAssocID="{3956A7A2-B60E-4469-96D1-7B48D1AF719B}" presName="node" presStyleCnt="0"/>
      <dgm:spPr/>
    </dgm:pt>
    <dgm:pt modelId="{D79CFFB2-73DB-46EC-A967-5449F1EE7417}" type="pres">
      <dgm:prSet presAssocID="{3956A7A2-B60E-4469-96D1-7B48D1AF719B}" presName="parentNode" presStyleLbl="node1" presStyleIdx="2" presStyleCnt="4" custScaleX="137945" custScaleY="139973" custLinFactX="2471" custLinFactNeighborX="100000" custLinFactNeighborY="-3747">
        <dgm:presLayoutVars>
          <dgm:chMax val="1"/>
          <dgm:bulletEnabled val="1"/>
        </dgm:presLayoutVars>
      </dgm:prSet>
      <dgm:spPr/>
    </dgm:pt>
    <dgm:pt modelId="{2C852F3D-2113-4F2D-8F15-1AE31E372256}" type="pres">
      <dgm:prSet presAssocID="{3956A7A2-B60E-4469-96D1-7B48D1AF719B}" presName="childNode" presStyleLbl="revTx" presStyleIdx="0" presStyleCnt="0">
        <dgm:presLayoutVars>
          <dgm:bulletEnabled val="1"/>
        </dgm:presLayoutVars>
      </dgm:prSet>
      <dgm:spPr/>
    </dgm:pt>
    <dgm:pt modelId="{EDB61704-BBE7-4CF0-92DA-2CD9B58139EE}" type="pres">
      <dgm:prSet presAssocID="{828230B4-E746-46D7-AC9E-73B74B782A9B}" presName="Name25" presStyleLbl="parChTrans1D1" presStyleIdx="2" presStyleCnt="3"/>
      <dgm:spPr/>
    </dgm:pt>
    <dgm:pt modelId="{7CA0EE5D-4780-43D0-BAAC-37D06D427AF7}" type="pres">
      <dgm:prSet presAssocID="{546A645F-F2BF-4125-81F8-BD9097645073}" presName="node" presStyleCnt="0"/>
      <dgm:spPr/>
    </dgm:pt>
    <dgm:pt modelId="{4FB00ACB-84ED-4EA2-AB09-29300FEFFEA0}" type="pres">
      <dgm:prSet presAssocID="{546A645F-F2BF-4125-81F8-BD9097645073}" presName="parentNode" presStyleLbl="node1" presStyleIdx="3" presStyleCnt="4" custScaleX="138557" custScaleY="128706" custLinFactNeighborX="16607" custLinFactNeighborY="-21157">
        <dgm:presLayoutVars>
          <dgm:chMax val="1"/>
          <dgm:bulletEnabled val="1"/>
        </dgm:presLayoutVars>
      </dgm:prSet>
      <dgm:spPr/>
    </dgm:pt>
    <dgm:pt modelId="{9160455A-188D-4827-A9CA-9524C98BD493}" type="pres">
      <dgm:prSet presAssocID="{546A645F-F2BF-4125-81F8-BD909764507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252047B-BF16-44B5-8ABB-01B531D9DA31}" type="presOf" srcId="{828230B4-E746-46D7-AC9E-73B74B782A9B}" destId="{EDB61704-BBE7-4CF0-92DA-2CD9B58139EE}" srcOrd="0" destOrd="0" presId="urn:microsoft.com/office/officeart/2005/8/layout/radial2"/>
    <dgm:cxn modelId="{BB1AEC9F-7E46-430D-9C3A-D528464ADA7C}" type="presOf" srcId="{440F8A47-C359-4EC8-8041-AEF78D995496}" destId="{B4E47040-5583-40DF-B521-BB21E0A3CA6A}" srcOrd="0" destOrd="0" presId="urn:microsoft.com/office/officeart/2005/8/layout/radial2"/>
    <dgm:cxn modelId="{3AE17C00-333C-437F-A756-32441EADA7F6}" srcId="{440F8A47-C359-4EC8-8041-AEF78D995496}" destId="{3956A7A2-B60E-4469-96D1-7B48D1AF719B}" srcOrd="1" destOrd="0" parTransId="{D6CFE600-2997-40BF-B0C4-E0B8B9D3FC1D}" sibTransId="{3CA8110C-2BCA-4245-8105-D8BDE6C4C65F}"/>
    <dgm:cxn modelId="{37458CF7-8056-4172-8975-672171347006}" type="presOf" srcId="{F7D6E799-36E8-4470-B6C2-64630BBF3C20}" destId="{3E99576B-6E97-4D42-8F63-45C3BC99953E}" srcOrd="0" destOrd="0" presId="urn:microsoft.com/office/officeart/2005/8/layout/radial2"/>
    <dgm:cxn modelId="{8DB6EA48-CEA5-47D0-BEC0-1ABFD766BCEF}" type="presOf" srcId="{546A645F-F2BF-4125-81F8-BD9097645073}" destId="{4FB00ACB-84ED-4EA2-AB09-29300FEFFEA0}" srcOrd="0" destOrd="0" presId="urn:microsoft.com/office/officeart/2005/8/layout/radial2"/>
    <dgm:cxn modelId="{E268A94E-1890-42F8-B443-225C0B707D58}" srcId="{440F8A47-C359-4EC8-8041-AEF78D995496}" destId="{F7D6E799-36E8-4470-B6C2-64630BBF3C20}" srcOrd="0" destOrd="0" parTransId="{FAD66948-005C-447B-9295-0B8DA6B57BA2}" sibTransId="{C03A59D5-ABD0-4141-90F3-BE9B8AF0E852}"/>
    <dgm:cxn modelId="{61399AF9-C17B-4704-AB82-CD8BD8AC1F47}" srcId="{440F8A47-C359-4EC8-8041-AEF78D995496}" destId="{546A645F-F2BF-4125-81F8-BD9097645073}" srcOrd="2" destOrd="0" parTransId="{828230B4-E746-46D7-AC9E-73B74B782A9B}" sibTransId="{53BA4B22-8B0A-44FA-85A4-A135BFC6C554}"/>
    <dgm:cxn modelId="{30176337-11A4-40EC-A11F-C2F6DB0650AC}" type="presOf" srcId="{FAD66948-005C-447B-9295-0B8DA6B57BA2}" destId="{1157B494-AFCE-4BEC-AA54-D6A5C57F9FEB}" srcOrd="0" destOrd="0" presId="urn:microsoft.com/office/officeart/2005/8/layout/radial2"/>
    <dgm:cxn modelId="{0269074F-D19B-4F24-8313-3C0A70BFFEEF}" type="presOf" srcId="{D6CFE600-2997-40BF-B0C4-E0B8B9D3FC1D}" destId="{AC5677B8-59A1-4687-A122-D12356320FD0}" srcOrd="0" destOrd="0" presId="urn:microsoft.com/office/officeart/2005/8/layout/radial2"/>
    <dgm:cxn modelId="{47F39718-5F74-4994-B275-2A0A90589E63}" type="presOf" srcId="{3956A7A2-B60E-4469-96D1-7B48D1AF719B}" destId="{D79CFFB2-73DB-46EC-A967-5449F1EE7417}" srcOrd="0" destOrd="0" presId="urn:microsoft.com/office/officeart/2005/8/layout/radial2"/>
    <dgm:cxn modelId="{5AC3D464-AE84-47D4-A879-6615B4B9E9D5}" type="presParOf" srcId="{B4E47040-5583-40DF-B521-BB21E0A3CA6A}" destId="{244D58FE-F385-497B-9819-9F2F776C1EC0}" srcOrd="0" destOrd="0" presId="urn:microsoft.com/office/officeart/2005/8/layout/radial2"/>
    <dgm:cxn modelId="{22BF9E55-84FC-4732-B3F1-33C7B6C04C73}" type="presParOf" srcId="{244D58FE-F385-497B-9819-9F2F776C1EC0}" destId="{EED9BD0F-F917-4C39-B3CC-271463C029CF}" srcOrd="0" destOrd="0" presId="urn:microsoft.com/office/officeart/2005/8/layout/radial2"/>
    <dgm:cxn modelId="{623F6BCC-A0C9-43C6-841D-C242B2FE7042}" type="presParOf" srcId="{EED9BD0F-F917-4C39-B3CC-271463C029CF}" destId="{C15B7DEA-C7EE-4A8C-B388-1AD16CA0D1EB}" srcOrd="0" destOrd="0" presId="urn:microsoft.com/office/officeart/2005/8/layout/radial2"/>
    <dgm:cxn modelId="{E716450A-C5BE-4FB3-AA9A-C4A7F0348C70}" type="presParOf" srcId="{EED9BD0F-F917-4C39-B3CC-271463C029CF}" destId="{8568C2AB-C442-4A3E-AB47-77EC3118F68D}" srcOrd="1" destOrd="0" presId="urn:microsoft.com/office/officeart/2005/8/layout/radial2"/>
    <dgm:cxn modelId="{376C790E-2C1A-4F71-BCF5-34A737BAE055}" type="presParOf" srcId="{244D58FE-F385-497B-9819-9F2F776C1EC0}" destId="{1157B494-AFCE-4BEC-AA54-D6A5C57F9FEB}" srcOrd="1" destOrd="0" presId="urn:microsoft.com/office/officeart/2005/8/layout/radial2"/>
    <dgm:cxn modelId="{F46F64B4-D594-47A2-B9FD-500A1FD6984E}" type="presParOf" srcId="{244D58FE-F385-497B-9819-9F2F776C1EC0}" destId="{DA110429-919D-48FE-8EF4-79A71334CCE0}" srcOrd="2" destOrd="0" presId="urn:microsoft.com/office/officeart/2005/8/layout/radial2"/>
    <dgm:cxn modelId="{60FE70DF-51C9-4B44-B5B9-A90AB26E64FA}" type="presParOf" srcId="{DA110429-919D-48FE-8EF4-79A71334CCE0}" destId="{3E99576B-6E97-4D42-8F63-45C3BC99953E}" srcOrd="0" destOrd="0" presId="urn:microsoft.com/office/officeart/2005/8/layout/radial2"/>
    <dgm:cxn modelId="{43FCB984-7D83-4C59-B202-56B1E3C8D37F}" type="presParOf" srcId="{DA110429-919D-48FE-8EF4-79A71334CCE0}" destId="{C9C62C23-4AE6-4270-82E8-946116293973}" srcOrd="1" destOrd="0" presId="urn:microsoft.com/office/officeart/2005/8/layout/radial2"/>
    <dgm:cxn modelId="{553CDAD2-B764-4078-A6D3-6207C3EB6F07}" type="presParOf" srcId="{244D58FE-F385-497B-9819-9F2F776C1EC0}" destId="{AC5677B8-59A1-4687-A122-D12356320FD0}" srcOrd="3" destOrd="0" presId="urn:microsoft.com/office/officeart/2005/8/layout/radial2"/>
    <dgm:cxn modelId="{740A24BC-ED27-4171-B283-CCA723AA5624}" type="presParOf" srcId="{244D58FE-F385-497B-9819-9F2F776C1EC0}" destId="{C1F0DAF5-291D-43AE-A5F8-8A2119FE6229}" srcOrd="4" destOrd="0" presId="urn:microsoft.com/office/officeart/2005/8/layout/radial2"/>
    <dgm:cxn modelId="{A3798D34-EA29-40FD-926C-603B7008953B}" type="presParOf" srcId="{C1F0DAF5-291D-43AE-A5F8-8A2119FE6229}" destId="{D79CFFB2-73DB-46EC-A967-5449F1EE7417}" srcOrd="0" destOrd="0" presId="urn:microsoft.com/office/officeart/2005/8/layout/radial2"/>
    <dgm:cxn modelId="{777E5FE8-EB9F-4D3E-A62B-DD3E6B96B005}" type="presParOf" srcId="{C1F0DAF5-291D-43AE-A5F8-8A2119FE6229}" destId="{2C852F3D-2113-4F2D-8F15-1AE31E372256}" srcOrd="1" destOrd="0" presId="urn:microsoft.com/office/officeart/2005/8/layout/radial2"/>
    <dgm:cxn modelId="{F8476529-EBED-48AD-93BE-871646368645}" type="presParOf" srcId="{244D58FE-F385-497B-9819-9F2F776C1EC0}" destId="{EDB61704-BBE7-4CF0-92DA-2CD9B58139EE}" srcOrd="5" destOrd="0" presId="urn:microsoft.com/office/officeart/2005/8/layout/radial2"/>
    <dgm:cxn modelId="{12469B56-5AB7-49C4-A058-6CBAE49BCB71}" type="presParOf" srcId="{244D58FE-F385-497B-9819-9F2F776C1EC0}" destId="{7CA0EE5D-4780-43D0-BAAC-37D06D427AF7}" srcOrd="6" destOrd="0" presId="urn:microsoft.com/office/officeart/2005/8/layout/radial2"/>
    <dgm:cxn modelId="{91E62EB8-54EA-49E8-B0B8-891990E96A24}" type="presParOf" srcId="{7CA0EE5D-4780-43D0-BAAC-37D06D427AF7}" destId="{4FB00ACB-84ED-4EA2-AB09-29300FEFFEA0}" srcOrd="0" destOrd="0" presId="urn:microsoft.com/office/officeart/2005/8/layout/radial2"/>
    <dgm:cxn modelId="{C48F274D-866E-4151-A525-4FCFA900AD17}" type="presParOf" srcId="{7CA0EE5D-4780-43D0-BAAC-37D06D427AF7}" destId="{9160455A-188D-4827-A9CA-9524C98BD49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72C03-A808-4B93-B590-0B2083B4A737}">
      <dsp:nvSpPr>
        <dsp:cNvPr id="0" name=""/>
        <dsp:cNvSpPr/>
      </dsp:nvSpPr>
      <dsp:spPr>
        <a:xfrm>
          <a:off x="10352" y="244623"/>
          <a:ext cx="2680245" cy="4665460"/>
        </a:xfrm>
        <a:prstGeom prst="roundRect">
          <a:avLst>
            <a:gd name="adj" fmla="val 5000"/>
          </a:avLst>
        </a:prstGeom>
        <a:solidFill>
          <a:srgbClr val="2849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Державного будівництва</a:t>
          </a:r>
          <a:endParaRPr lang="ru-RU" sz="1900" kern="1200" dirty="0"/>
        </a:p>
      </dsp:txBody>
      <dsp:txXfrm rot="16200000">
        <a:off x="-1634462" y="1889438"/>
        <a:ext cx="3825677" cy="536049"/>
      </dsp:txXfrm>
    </dsp:sp>
    <dsp:sp modelId="{6E0B223E-BDB8-4AD4-B74E-4B47571E8EFC}">
      <dsp:nvSpPr>
        <dsp:cNvPr id="0" name=""/>
        <dsp:cNvSpPr/>
      </dsp:nvSpPr>
      <dsp:spPr>
        <a:xfrm>
          <a:off x="546401" y="244623"/>
          <a:ext cx="1996783" cy="46654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-з </a:t>
          </a:r>
          <a:r>
            <a:rPr lang="ru-RU" sz="1600" b="0" i="0" kern="1200" dirty="0" err="1" smtClean="0"/>
            <a:t>питань</a:t>
          </a:r>
          <a:r>
            <a:rPr lang="ru-RU" sz="1600" b="0" i="0" kern="1200" dirty="0" smtClean="0"/>
            <a:t> державного </a:t>
          </a:r>
          <a:r>
            <a:rPr lang="ru-RU" sz="1600" b="0" i="0" kern="1200" dirty="0" err="1" smtClean="0"/>
            <a:t>будівництва</a:t>
          </a:r>
          <a:r>
            <a:rPr lang="ru-RU" sz="1600" b="0" i="0" kern="1200" dirty="0" smtClean="0"/>
            <a:t> та </a:t>
          </a:r>
          <a:r>
            <a:rPr lang="ru-RU" sz="1600" b="0" i="0" kern="1200" dirty="0" err="1" smtClean="0"/>
            <a:t>місцевого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самоврядування</a:t>
          </a:r>
          <a:r>
            <a:rPr lang="ru-RU" sz="1600" b="0" i="0" kern="1200" dirty="0" smtClean="0"/>
            <a:t>;</a:t>
          </a:r>
          <a:endParaRPr lang="ru-RU" sz="1600" kern="1200" dirty="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– з </a:t>
          </a:r>
          <a:r>
            <a:rPr lang="ru-RU" sz="1600" b="0" i="0" kern="1200" dirty="0" err="1" smtClean="0"/>
            <a:t>питань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правової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політики</a:t>
          </a:r>
          <a:r>
            <a:rPr lang="ru-RU" sz="1600" b="0" i="0" kern="1200" dirty="0" smtClean="0"/>
            <a:t>;</a:t>
          </a:r>
          <a:endParaRPr lang="ru-RU" sz="1600" b="0" i="0" kern="1200" dirty="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– у </a:t>
          </a:r>
          <a:r>
            <a:rPr lang="ru-RU" sz="1600" b="0" i="0" kern="1200" dirty="0" err="1" smtClean="0"/>
            <a:t>закордонних</a:t>
          </a:r>
          <a:r>
            <a:rPr lang="ru-RU" sz="1600" b="0" i="0" kern="1200" dirty="0" smtClean="0"/>
            <a:t> справах;</a:t>
          </a:r>
          <a:endParaRPr lang="ru-RU" sz="1600" b="0" i="0" kern="1200" dirty="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– з </a:t>
          </a:r>
          <a:r>
            <a:rPr lang="ru-RU" sz="1600" b="0" i="0" kern="1200" dirty="0" err="1" smtClean="0"/>
            <a:t>питань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національної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безпеки</a:t>
          </a:r>
          <a:r>
            <a:rPr lang="ru-RU" sz="1600" b="0" i="0" kern="1200" dirty="0" smtClean="0"/>
            <a:t> і оборони;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-з </a:t>
          </a:r>
          <a:r>
            <a:rPr lang="ru-RU" sz="1600" b="0" i="0" kern="1200" dirty="0" err="1" smtClean="0"/>
            <a:t>питань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законодавчого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забезпечення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правоохоронної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діяльності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тощо</a:t>
          </a:r>
          <a:r>
            <a:rPr lang="ru-RU" sz="1600" b="0" i="0" kern="1200" dirty="0" smtClean="0"/>
            <a:t>.</a:t>
          </a:r>
          <a:endParaRPr lang="ru-RU" sz="1600" b="0" i="0" kern="1200" dirty="0"/>
        </a:p>
      </dsp:txBody>
      <dsp:txXfrm>
        <a:off x="546401" y="244623"/>
        <a:ext cx="1996783" cy="4665460"/>
      </dsp:txXfrm>
    </dsp:sp>
    <dsp:sp modelId="{C1B0546F-9ECB-4F24-A14A-10A367DE5474}">
      <dsp:nvSpPr>
        <dsp:cNvPr id="0" name=""/>
        <dsp:cNvSpPr/>
      </dsp:nvSpPr>
      <dsp:spPr>
        <a:xfrm>
          <a:off x="2774677" y="216031"/>
          <a:ext cx="2680245" cy="4709105"/>
        </a:xfrm>
        <a:prstGeom prst="roundRect">
          <a:avLst>
            <a:gd name="adj" fmla="val 5000"/>
          </a:avLst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Господарська діяльність</a:t>
          </a:r>
          <a:endParaRPr lang="ru-RU" sz="1900" kern="1200" dirty="0"/>
        </a:p>
      </dsp:txBody>
      <dsp:txXfrm rot="16200000">
        <a:off x="1111968" y="1878739"/>
        <a:ext cx="3861466" cy="536049"/>
      </dsp:txXfrm>
    </dsp:sp>
    <dsp:sp modelId="{6D366681-2D07-4DC5-8163-F6DE45D0AD87}">
      <dsp:nvSpPr>
        <dsp:cNvPr id="0" name=""/>
        <dsp:cNvSpPr/>
      </dsp:nvSpPr>
      <dsp:spPr>
        <a:xfrm rot="5400000">
          <a:off x="2495436" y="2872098"/>
          <a:ext cx="472408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03EBF-D4AB-41C2-80DB-BE62EF4AD35C}">
      <dsp:nvSpPr>
        <dsp:cNvPr id="0" name=""/>
        <dsp:cNvSpPr/>
      </dsp:nvSpPr>
      <dsp:spPr>
        <a:xfrm>
          <a:off x="3310726" y="216031"/>
          <a:ext cx="1996783" cy="47091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– з </a:t>
          </a:r>
          <a:r>
            <a:rPr lang="ru-RU" sz="1600" b="0" i="0" kern="1200" dirty="0" err="1" smtClean="0"/>
            <a:t>питань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промислової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політики</a:t>
          </a:r>
          <a:r>
            <a:rPr lang="ru-RU" sz="1600" b="0" i="0" kern="1200" dirty="0" smtClean="0"/>
            <a:t> і </a:t>
          </a:r>
          <a:r>
            <a:rPr lang="ru-RU" sz="1600" b="0" i="0" kern="1200" dirty="0" err="1" smtClean="0"/>
            <a:t>підприємництва</a:t>
          </a:r>
          <a:r>
            <a:rPr lang="ru-RU" sz="1600" b="0" i="0" kern="1200" dirty="0" smtClean="0"/>
            <a:t>;</a:t>
          </a: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– з </a:t>
          </a:r>
          <a:r>
            <a:rPr lang="ru-RU" sz="1600" b="0" i="0" kern="1200" dirty="0" err="1" smtClean="0"/>
            <a:t>питань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паливно-енергетичного</a:t>
          </a:r>
          <a:r>
            <a:rPr lang="ru-RU" sz="1600" b="0" i="0" kern="1200" dirty="0" smtClean="0"/>
            <a:t> комплексу, </a:t>
          </a:r>
          <a:r>
            <a:rPr lang="ru-RU" sz="1600" b="0" i="0" kern="1200" dirty="0" err="1" smtClean="0"/>
            <a:t>ядерної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політики</a:t>
          </a:r>
          <a:r>
            <a:rPr lang="ru-RU" sz="1600" b="0" i="0" kern="1200" dirty="0" smtClean="0"/>
            <a:t> і </a:t>
          </a:r>
          <a:r>
            <a:rPr lang="ru-RU" sz="1600" b="0" i="0" kern="1200" dirty="0" err="1" smtClean="0"/>
            <a:t>ядерної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безпеки</a:t>
          </a:r>
          <a:r>
            <a:rPr lang="ru-RU" sz="1600" b="0" i="0" kern="1200" dirty="0" smtClean="0"/>
            <a:t>;</a:t>
          </a:r>
          <a:endParaRPr lang="ru-RU" sz="1600" b="0" i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– з </a:t>
          </a:r>
          <a:r>
            <a:rPr lang="ru-RU" sz="1600" b="0" i="0" kern="1200" dirty="0" err="1" smtClean="0"/>
            <a:t>питань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аграрної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політики</a:t>
          </a:r>
          <a:r>
            <a:rPr lang="ru-RU" sz="1600" b="0" i="0" kern="1200" dirty="0" smtClean="0"/>
            <a:t> та </a:t>
          </a:r>
          <a:r>
            <a:rPr lang="ru-RU" sz="1600" b="0" i="0" kern="1200" dirty="0" err="1" smtClean="0"/>
            <a:t>земельних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відносин</a:t>
          </a:r>
          <a:r>
            <a:rPr lang="ru-RU" sz="1600" b="0" i="0" kern="1200" dirty="0" smtClean="0"/>
            <a:t>;</a:t>
          </a:r>
          <a:endParaRPr lang="ru-RU" sz="1600" b="0" i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– з </a:t>
          </a:r>
          <a:r>
            <a:rPr lang="ru-RU" sz="1600" b="0" i="0" kern="1200" dirty="0" err="1" smtClean="0"/>
            <a:t>питань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фінансів</a:t>
          </a:r>
          <a:r>
            <a:rPr lang="ru-RU" sz="1600" b="0" i="0" kern="1200" dirty="0" smtClean="0"/>
            <a:t> і </a:t>
          </a:r>
          <a:r>
            <a:rPr lang="ru-RU" sz="1600" b="0" i="0" kern="1200" dirty="0" err="1" smtClean="0"/>
            <a:t>банківської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діяльності</a:t>
          </a:r>
          <a:r>
            <a:rPr lang="ru-RU" sz="1600" b="0" i="0" kern="1200" dirty="0" smtClean="0"/>
            <a:t>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– з </a:t>
          </a:r>
          <a:r>
            <a:rPr lang="ru-RU" sz="1600" b="0" i="0" kern="1200" dirty="0" err="1" smtClean="0"/>
            <a:t>питань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фінансів</a:t>
          </a:r>
          <a:r>
            <a:rPr lang="ru-RU" sz="1600" b="0" i="0" kern="1200" dirty="0" smtClean="0"/>
            <a:t> і </a:t>
          </a:r>
          <a:r>
            <a:rPr lang="ru-RU" sz="1600" b="0" i="0" kern="1200" dirty="0" err="1" smtClean="0"/>
            <a:t>банківської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діяльності</a:t>
          </a:r>
          <a:r>
            <a:rPr lang="ru-RU" sz="1600" b="0" i="0" kern="1200" dirty="0" smtClean="0"/>
            <a:t>;</a:t>
          </a:r>
          <a:endParaRPr lang="ru-RU" sz="1600" b="0" i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– з </a:t>
          </a:r>
          <a:r>
            <a:rPr lang="ru-RU" sz="1600" b="0" i="0" kern="1200" dirty="0" err="1" smtClean="0"/>
            <a:t>питань</a:t>
          </a:r>
          <a:r>
            <a:rPr lang="ru-RU" sz="1600" b="0" i="0" kern="1200" dirty="0" smtClean="0"/>
            <a:t> бюджету </a:t>
          </a:r>
          <a:r>
            <a:rPr lang="ru-RU" sz="1600" b="0" i="0" kern="1200" dirty="0" err="1" smtClean="0"/>
            <a:t>тощо</a:t>
          </a:r>
          <a:r>
            <a:rPr lang="ru-RU" sz="1600" b="0" i="0" kern="1200" dirty="0" smtClean="0"/>
            <a:t>.</a:t>
          </a:r>
        </a:p>
      </dsp:txBody>
      <dsp:txXfrm>
        <a:off x="3310726" y="216031"/>
        <a:ext cx="1996783" cy="4709105"/>
      </dsp:txXfrm>
    </dsp:sp>
    <dsp:sp modelId="{C88E6F0F-BB14-4C90-B7DB-FE526996B604}">
      <dsp:nvSpPr>
        <dsp:cNvPr id="0" name=""/>
        <dsp:cNvSpPr/>
      </dsp:nvSpPr>
      <dsp:spPr>
        <a:xfrm>
          <a:off x="5549354" y="237869"/>
          <a:ext cx="2680245" cy="4665428"/>
        </a:xfrm>
        <a:prstGeom prst="roundRect">
          <a:avLst>
            <a:gd name="adj" fmla="val 5000"/>
          </a:avLst>
        </a:prstGeom>
        <a:solidFill>
          <a:srgbClr val="4C99D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Соціально-культурне будівництво</a:t>
          </a:r>
        </a:p>
      </dsp:txBody>
      <dsp:txXfrm rot="16200000">
        <a:off x="3904553" y="1882670"/>
        <a:ext cx="3825651" cy="536049"/>
      </dsp:txXfrm>
    </dsp:sp>
    <dsp:sp modelId="{4F497E56-33E5-4CDD-AF9C-9A697BB5FFA1}">
      <dsp:nvSpPr>
        <dsp:cNvPr id="0" name=""/>
        <dsp:cNvSpPr/>
      </dsp:nvSpPr>
      <dsp:spPr>
        <a:xfrm rot="5400000">
          <a:off x="5231743" y="2800090"/>
          <a:ext cx="472408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794C3-8282-4869-B243-FD5783FF9F7C}">
      <dsp:nvSpPr>
        <dsp:cNvPr id="0" name=""/>
        <dsp:cNvSpPr/>
      </dsp:nvSpPr>
      <dsp:spPr>
        <a:xfrm>
          <a:off x="6085403" y="237869"/>
          <a:ext cx="1996783" cy="46654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– з </a:t>
          </a:r>
          <a:r>
            <a:rPr lang="ru-RU" sz="1600" b="0" i="0" kern="1200" dirty="0" err="1" smtClean="0"/>
            <a:t>питань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культури</a:t>
          </a:r>
          <a:r>
            <a:rPr lang="ru-RU" sz="1600" b="0" i="0" kern="1200" dirty="0" smtClean="0"/>
            <a:t> і </a:t>
          </a:r>
          <a:r>
            <a:rPr lang="ru-RU" sz="1600" b="0" i="0" kern="1200" dirty="0" err="1" smtClean="0"/>
            <a:t>духовності</a:t>
          </a:r>
          <a:r>
            <a:rPr lang="ru-RU" sz="1600" b="0" i="0" kern="1200" dirty="0" smtClean="0"/>
            <a:t>;</a:t>
          </a: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– з </a:t>
          </a:r>
          <a:r>
            <a:rPr lang="ru-RU" sz="1600" b="0" i="0" kern="1200" dirty="0" err="1" smtClean="0"/>
            <a:t>питань</a:t>
          </a:r>
          <a:r>
            <a:rPr lang="ru-RU" sz="1600" b="0" i="0" kern="1200" dirty="0" smtClean="0"/>
            <a:t> прав </a:t>
          </a:r>
          <a:r>
            <a:rPr lang="ru-RU" sz="1600" b="0" i="0" kern="1200" dirty="0" err="1" smtClean="0"/>
            <a:t>людини</a:t>
          </a:r>
          <a:r>
            <a:rPr lang="ru-RU" sz="1600" b="0" i="0" kern="1200" dirty="0" smtClean="0"/>
            <a:t>, </a:t>
          </a:r>
          <a:r>
            <a:rPr lang="ru-RU" sz="1600" b="0" i="0" kern="1200" dirty="0" err="1" smtClean="0"/>
            <a:t>національних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меншин</a:t>
          </a:r>
          <a:r>
            <a:rPr lang="ru-RU" sz="1600" b="0" i="0" kern="1200" dirty="0" smtClean="0"/>
            <a:t> і </a:t>
          </a:r>
          <a:r>
            <a:rPr lang="ru-RU" sz="1600" b="0" i="0" kern="1200" dirty="0" err="1" smtClean="0"/>
            <a:t>міжнаціональних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відносин</a:t>
          </a:r>
          <a:r>
            <a:rPr lang="ru-RU" sz="1600" b="0" i="0" kern="1200" dirty="0" smtClean="0"/>
            <a:t>;</a:t>
          </a:r>
          <a:endParaRPr lang="ru-RU" sz="1600" b="0" i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– з </a:t>
          </a:r>
          <a:r>
            <a:rPr lang="ru-RU" sz="1600" b="0" i="0" kern="1200" dirty="0" err="1" smtClean="0"/>
            <a:t>питань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свободи</a:t>
          </a:r>
          <a:r>
            <a:rPr lang="ru-RU" sz="1600" b="0" i="0" kern="1200" dirty="0" smtClean="0"/>
            <a:t> слова та </a:t>
          </a:r>
          <a:r>
            <a:rPr lang="ru-RU" sz="1600" b="0" i="0" kern="1200" dirty="0" err="1" smtClean="0"/>
            <a:t>інформації</a:t>
          </a:r>
          <a:r>
            <a:rPr lang="ru-RU" sz="1600" b="0" i="0" kern="1200" dirty="0" smtClean="0"/>
            <a:t>;</a:t>
          </a:r>
          <a:endParaRPr lang="ru-RU" sz="1600" b="0" i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– з </a:t>
          </a:r>
          <a:r>
            <a:rPr lang="ru-RU" sz="1600" b="0" i="0" kern="1200" dirty="0" err="1" smtClean="0"/>
            <a:t>питань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охорони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здоров’я</a:t>
          </a:r>
          <a:r>
            <a:rPr lang="ru-RU" sz="1600" b="0" i="0" kern="1200" dirty="0" smtClean="0"/>
            <a:t>, материнства і </a:t>
          </a:r>
          <a:r>
            <a:rPr lang="ru-RU" sz="1600" b="0" i="0" kern="1200" dirty="0" err="1" smtClean="0"/>
            <a:t>дитинства</a:t>
          </a:r>
          <a:r>
            <a:rPr lang="ru-RU" sz="1600" b="0" i="0" kern="1200" dirty="0" smtClean="0"/>
            <a:t>;</a:t>
          </a:r>
          <a:endParaRPr lang="ru-RU" sz="1600" b="0" i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– з </a:t>
          </a:r>
          <a:r>
            <a:rPr lang="ru-RU" sz="1600" b="0" i="0" kern="1200" dirty="0" err="1" smtClean="0"/>
            <a:t>питань</a:t>
          </a:r>
          <a:r>
            <a:rPr lang="ru-RU" sz="1600" b="0" i="0" kern="1200" dirty="0" smtClean="0"/>
            <a:t> науки і </a:t>
          </a:r>
          <a:r>
            <a:rPr lang="ru-RU" sz="1600" b="0" i="0" kern="1200" dirty="0" err="1" smtClean="0"/>
            <a:t>освіти</a:t>
          </a:r>
          <a:r>
            <a:rPr lang="ru-RU" sz="1600" b="0" i="0" kern="1200" dirty="0" smtClean="0"/>
            <a:t>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– з </a:t>
          </a:r>
          <a:r>
            <a:rPr lang="ru-RU" sz="1600" b="0" i="0" kern="1200" dirty="0" err="1" smtClean="0"/>
            <a:t>питань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молодіжної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політики</a:t>
          </a:r>
          <a:r>
            <a:rPr lang="ru-RU" sz="1600" b="0" i="0" kern="1200" dirty="0" smtClean="0"/>
            <a:t>, </a:t>
          </a:r>
          <a:r>
            <a:rPr lang="ru-RU" sz="1600" b="0" i="0" kern="1200" dirty="0" err="1" smtClean="0"/>
            <a:t>фізичної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культури</a:t>
          </a:r>
          <a:r>
            <a:rPr lang="ru-RU" sz="1600" b="0" i="0" kern="1200" dirty="0" smtClean="0"/>
            <a:t>, спорту і туризму </a:t>
          </a:r>
          <a:r>
            <a:rPr lang="ru-RU" sz="1600" b="0" i="0" kern="1200" dirty="0" err="1" smtClean="0"/>
            <a:t>тощо</a:t>
          </a:r>
          <a:r>
            <a:rPr lang="ru-RU" sz="1600" b="0" i="0" kern="1200" dirty="0" smtClean="0"/>
            <a:t>.</a:t>
          </a:r>
          <a:endParaRPr lang="ru-RU" sz="1600" b="0" i="0" kern="1200" dirty="0"/>
        </a:p>
      </dsp:txBody>
      <dsp:txXfrm>
        <a:off x="6085403" y="237869"/>
        <a:ext cx="1996783" cy="4665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61704-BBE7-4CF0-92DA-2CD9B58139EE}">
      <dsp:nvSpPr>
        <dsp:cNvPr id="0" name=""/>
        <dsp:cNvSpPr/>
      </dsp:nvSpPr>
      <dsp:spPr>
        <a:xfrm rot="2105992">
          <a:off x="2393066" y="3552406"/>
          <a:ext cx="616392" cy="58007"/>
        </a:xfrm>
        <a:custGeom>
          <a:avLst/>
          <a:gdLst/>
          <a:ahLst/>
          <a:cxnLst/>
          <a:rect l="0" t="0" r="0" b="0"/>
          <a:pathLst>
            <a:path>
              <a:moveTo>
                <a:pt x="0" y="29003"/>
              </a:moveTo>
              <a:lnTo>
                <a:pt x="616392" y="290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677B8-59A1-4687-A122-D12356320FD0}">
      <dsp:nvSpPr>
        <dsp:cNvPr id="0" name=""/>
        <dsp:cNvSpPr/>
      </dsp:nvSpPr>
      <dsp:spPr>
        <a:xfrm rot="21554314">
          <a:off x="2449013" y="2695637"/>
          <a:ext cx="2233888" cy="58007"/>
        </a:xfrm>
        <a:custGeom>
          <a:avLst/>
          <a:gdLst/>
          <a:ahLst/>
          <a:cxnLst/>
          <a:rect l="0" t="0" r="0" b="0"/>
          <a:pathLst>
            <a:path>
              <a:moveTo>
                <a:pt x="0" y="29003"/>
              </a:moveTo>
              <a:lnTo>
                <a:pt x="2233888" y="290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7B494-AFCE-4BEC-AA54-D6A5C57F9FEB}">
      <dsp:nvSpPr>
        <dsp:cNvPr id="0" name=""/>
        <dsp:cNvSpPr/>
      </dsp:nvSpPr>
      <dsp:spPr>
        <a:xfrm rot="19183682">
          <a:off x="2358139" y="1688280"/>
          <a:ext cx="767650" cy="58007"/>
        </a:xfrm>
        <a:custGeom>
          <a:avLst/>
          <a:gdLst/>
          <a:ahLst/>
          <a:cxnLst/>
          <a:rect l="0" t="0" r="0" b="0"/>
          <a:pathLst>
            <a:path>
              <a:moveTo>
                <a:pt x="0" y="29003"/>
              </a:moveTo>
              <a:lnTo>
                <a:pt x="767650" y="290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8C2AB-C442-4A3E-AB47-77EC3118F68D}">
      <dsp:nvSpPr>
        <dsp:cNvPr id="0" name=""/>
        <dsp:cNvSpPr/>
      </dsp:nvSpPr>
      <dsp:spPr>
        <a:xfrm>
          <a:off x="815566" y="1778229"/>
          <a:ext cx="2033961" cy="18442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99576B-6E97-4D42-8F63-45C3BC99953E}">
      <dsp:nvSpPr>
        <dsp:cNvPr id="0" name=""/>
        <dsp:cNvSpPr/>
      </dsp:nvSpPr>
      <dsp:spPr>
        <a:xfrm>
          <a:off x="2754603" y="-219949"/>
          <a:ext cx="2162568" cy="2020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Законодавча</a:t>
          </a:r>
          <a:endParaRPr lang="ru-RU" sz="2000" kern="1200" dirty="0"/>
        </a:p>
      </dsp:txBody>
      <dsp:txXfrm>
        <a:off x="3071304" y="76002"/>
        <a:ext cx="1529166" cy="1428979"/>
      </dsp:txXfrm>
    </dsp:sp>
    <dsp:sp modelId="{D79CFFB2-73DB-46EC-A967-5449F1EE7417}">
      <dsp:nvSpPr>
        <dsp:cNvPr id="0" name=""/>
        <dsp:cNvSpPr/>
      </dsp:nvSpPr>
      <dsp:spPr>
        <a:xfrm>
          <a:off x="4682715" y="1657118"/>
          <a:ext cx="2048035" cy="2078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Установча</a:t>
          </a:r>
          <a:endParaRPr lang="ru-RU" sz="1600" kern="1200" dirty="0"/>
        </a:p>
      </dsp:txBody>
      <dsp:txXfrm>
        <a:off x="4982643" y="1961455"/>
        <a:ext cx="1448179" cy="1469470"/>
      </dsp:txXfrm>
    </dsp:sp>
    <dsp:sp modelId="{4FB00ACB-84ED-4EA2-AB09-29300FEFFEA0}">
      <dsp:nvSpPr>
        <dsp:cNvPr id="0" name=""/>
        <dsp:cNvSpPr/>
      </dsp:nvSpPr>
      <dsp:spPr>
        <a:xfrm>
          <a:off x="2730139" y="3352456"/>
          <a:ext cx="2204816" cy="2048060"/>
        </a:xfrm>
        <a:prstGeom prst="ellipse">
          <a:avLst/>
        </a:prstGeom>
        <a:solidFill>
          <a:srgbClr val="246AA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2">
                  <a:lumMod val="75000"/>
                </a:schemeClr>
              </a:solidFill>
            </a:rPr>
            <a:t>Функція парламентського контролю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053027" y="3652387"/>
        <a:ext cx="1559040" cy="1448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wip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jp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Презентац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ія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на тему: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5400" dirty="0" smtClean="0">
                <a:solidFill>
                  <a:schemeClr val="accent1">
                    <a:lumMod val="50000"/>
                  </a:schemeClr>
                </a:solidFill>
              </a:rPr>
              <a:t>Верховна рада України – єдиний законодавчий орган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445224"/>
            <a:ext cx="6400800" cy="1320552"/>
          </a:xfrm>
        </p:spPr>
        <p:txBody>
          <a:bodyPr>
            <a:normAutofit/>
          </a:bodyPr>
          <a:lstStyle/>
          <a:p>
            <a:pPr algn="r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Виконала учениця 11 – А класу </a:t>
            </a:r>
            <a:r>
              <a:rPr lang="uk-UA" sz="2800" dirty="0" err="1" smtClean="0">
                <a:solidFill>
                  <a:schemeClr val="accent1">
                    <a:lumMod val="50000"/>
                  </a:schemeClr>
                </a:solidFill>
              </a:rPr>
              <a:t>Сайфудінова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Карина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613"/>
      </p:ext>
    </p:extLst>
  </p:cSld>
  <p:clrMapOvr>
    <a:masterClrMapping/>
  </p:clrMapOvr>
  <p:transition spd="slow" advTm="0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Особливість Верховної Ради – її депутати та їх систематичні бійки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cherednaya draka v Verhovnoj Rade Ukrainy.360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1988840"/>
            <a:ext cx="804545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768649815"/>
      </p:ext>
    </p:extLst>
  </p:cSld>
  <p:clrMapOvr>
    <a:masterClrMapping/>
  </p:clrMapOvr>
  <p:transition spd="slow" advTm="0">
    <p:wip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9"/>
            <a:ext cx="7776864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Дякую за увагу!</a:t>
            </a:r>
            <a:endParaRPr lang="ru-RU" sz="6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545" y1="68996" x2="24545" y2="68996"/>
                        <a14:foregroundMark x1="73182" y1="54585" x2="73182" y2="54585"/>
                        <a14:foregroundMark x1="75000" y1="46725" x2="75000" y2="46725"/>
                        <a14:foregroundMark x1="20455" y1="66812" x2="20455" y2="66812"/>
                        <a14:foregroundMark x1="17727" y1="65939" x2="17727" y2="65939"/>
                        <a14:foregroundMark x1="31364" y1="70742" x2="31364" y2="70742"/>
                        <a14:foregroundMark x1="70455" y1="55459" x2="70455" y2="55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1863"/>
            <a:ext cx="2984734" cy="31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91040"/>
      </p:ext>
    </p:extLst>
  </p:cSld>
  <p:clrMapOvr>
    <a:masterClrMapping/>
  </p:clrMapOvr>
  <p:transition spd="slow" advTm="0">
    <p:wip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66"/>
            <a:ext cx="8229600" cy="922114"/>
          </a:xfrm>
        </p:spPr>
        <p:txBody>
          <a:bodyPr/>
          <a:lstStyle/>
          <a:p>
            <a:pPr algn="l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Термінологічний словник:</a:t>
            </a:r>
            <a:endParaRPr lang="ru-RU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i="1" dirty="0" err="1">
                <a:solidFill>
                  <a:schemeClr val="tx2">
                    <a:lumMod val="75000"/>
                  </a:schemeClr>
                </a:solidFill>
              </a:rPr>
              <a:t>Верховна</a:t>
            </a:r>
            <a:r>
              <a:rPr lang="ru-RU" sz="35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500" b="1" i="1" dirty="0" smtClean="0">
                <a:solidFill>
                  <a:schemeClr val="tx2">
                    <a:lumMod val="75000"/>
                  </a:schemeClr>
                </a:solidFill>
              </a:rPr>
              <a:t>Рада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</a:rPr>
              <a:t>єдиний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</a:rPr>
              <a:t>загальнонаціональний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</a:rPr>
              <a:t>представницький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</a:rPr>
              <a:t>ко­легіальний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</a:rPr>
              <a:t>виборний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</a:rPr>
              <a:t>однопалатний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000" dirty="0" err="1">
                <a:solidFill>
                  <a:schemeClr val="tx2">
                    <a:lumMod val="75000"/>
                  </a:schemeClr>
                </a:solidFill>
              </a:rPr>
              <a:t>постійно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</a:rPr>
              <a:t>діючий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 орган </a:t>
            </a:r>
            <a:r>
              <a:rPr lang="ru-RU" sz="3000" dirty="0" err="1">
                <a:solidFill>
                  <a:schemeClr val="tx2">
                    <a:lumMod val="75000"/>
                  </a:schemeClr>
                </a:solidFill>
              </a:rPr>
              <a:t>законодавчої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tx2">
                    <a:lumMod val="75000"/>
                  </a:schemeClr>
                </a:solidFill>
              </a:rPr>
              <a:t>влади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vi-VN" b="1" i="1" dirty="0" smtClean="0">
                <a:solidFill>
                  <a:schemeClr val="tx2">
                    <a:lumMod val="75000"/>
                  </a:schemeClr>
                </a:solidFill>
              </a:rPr>
              <a:t>Зако́н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</a:rPr>
              <a:t>нормативно-правовий акт вищої юридичної сили, що регулює найважливіші суспільні відносини шляхом встановлення загальнообов'язкових 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</a:rPr>
              <a:t>правил</a:t>
            </a:r>
            <a:endParaRPr lang="uk-UA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i="1" dirty="0" err="1">
                <a:solidFill>
                  <a:schemeClr val="tx2">
                    <a:lumMod val="75000"/>
                  </a:schemeClr>
                </a:solidFill>
              </a:rPr>
              <a:t>Конституція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Основний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Закон,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закріплює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суспільний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державний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устрій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країни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функції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органів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державної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влади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основні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права та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обов’язки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громадян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363555"/>
      </p:ext>
    </p:extLst>
  </p:cSld>
  <p:clrMapOvr>
    <a:masterClrMapping/>
  </p:clrMapOvr>
  <p:transition spd="slow" advTm="0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Перший праобраз Верховної ради -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Центральна Рада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Народної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утворена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17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березня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1917 року.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429" y1="30333" x2="31429" y2="30333"/>
                        <a14:foregroundMark x1="34286" y1="20667" x2="34286" y2="20667"/>
                        <a14:foregroundMark x1="24286" y1="17333" x2="24286" y2="17333"/>
                        <a14:foregroundMark x1="13214" y1="22000" x2="13214" y2="22000"/>
                        <a14:foregroundMark x1="18214" y1="17333" x2="18214" y2="17333"/>
                        <a14:foregroundMark x1="10714" y1="25667" x2="10714" y2="25667"/>
                        <a14:foregroundMark x1="10000" y1="23333" x2="10000" y2="23333"/>
                        <a14:foregroundMark x1="50357" y1="88333" x2="50357" y2="88333"/>
                        <a14:foregroundMark x1="91429" y1="70667" x2="91429" y2="70667"/>
                        <a14:foregroundMark x1="86071" y1="78667" x2="86071" y2="78667"/>
                        <a14:foregroundMark x1="81429" y1="84000" x2="81429" y2="84000"/>
                        <a14:foregroundMark x1="78929" y1="86667" x2="78929" y2="86667"/>
                        <a14:foregroundMark x1="83929" y1="82333" x2="83929" y2="82333"/>
                        <a14:foregroundMark x1="6786" y1="33667" x2="6786" y2="33667"/>
                        <a14:foregroundMark x1="5714" y1="32667" x2="5714" y2="32667"/>
                        <a14:foregroundMark x1="6786" y1="47000" x2="6786" y2="47000"/>
                        <a14:foregroundMark x1="5000" y1="41667" x2="5000" y2="41667"/>
                        <a14:foregroundMark x1="5000" y1="38000" x2="5000" y2="38000"/>
                        <a14:foregroundMark x1="5000" y1="35667" x2="5000" y2="35667"/>
                        <a14:backgroundMark x1="89286" y1="7333" x2="89286" y2="7333"/>
                        <a14:backgroundMark x1="72500" y1="5333" x2="72500" y2="5333"/>
                        <a14:backgroundMark x1="92143" y1="20000" x2="92143" y2="20000"/>
                        <a14:backgroundMark x1="91429" y1="92000" x2="91429" y2="92000"/>
                        <a14:backgroundMark x1="78571" y1="97333" x2="78571" y2="97333"/>
                        <a14:backgroundMark x1="96071" y1="13667" x2="96071" y2="13667"/>
                        <a14:backgroundMark x1="98214" y1="34000" x2="98214" y2="34000"/>
                        <a14:backgroundMark x1="12143" y1="88667" x2="12143" y2="88667"/>
                        <a14:backgroundMark x1="14643" y1="95333" x2="14643" y2="95333"/>
                        <a14:backgroundMark x1="86429" y1="93333" x2="86429" y2="93333"/>
                        <a14:backgroundMark x1="6071" y1="23667" x2="6071" y2="23667"/>
                        <a14:backgroundMark x1="21429" y1="3000" x2="21429" y2="3000"/>
                        <a14:backgroundMark x1="4286" y1="29667" x2="4286" y2="29667"/>
                        <a14:backgroundMark x1="2500" y1="34000" x2="2500" y2="34000"/>
                        <a14:backgroundMark x1="1429" y1="39333" x2="1429" y2="39333"/>
                        <a14:backgroundMark x1="1071" y1="59333" x2="1071" y2="59333"/>
                        <a14:backgroundMark x1="1071" y1="54333" x2="1071" y2="54333"/>
                        <a14:backgroundMark x1="1071" y1="51667" x2="1071" y2="51667"/>
                        <a14:backgroundMark x1="1071" y1="47000" x2="1071" y2="47000"/>
                        <a14:backgroundMark x1="1071" y1="42667" x2="1071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48110"/>
            <a:ext cx="2227927" cy="238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04864"/>
            <a:ext cx="5328592" cy="45303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2857500" cy="190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52328561"/>
      </p:ext>
    </p:extLst>
  </p:cSld>
  <p:clrMapOvr>
    <a:masterClrMapping/>
  </p:clrMapOvr>
  <p:transition spd="slow" advTm="0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Конституційний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Верховної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- 450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народних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депутатів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обираються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основі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загального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рівного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, прямого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виборчого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права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таємним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голосуванням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строком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чотири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роки.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40968"/>
            <a:ext cx="4860032" cy="3422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8576215"/>
      </p:ext>
    </p:extLst>
  </p:cSld>
  <p:clrMapOvr>
    <a:masterClrMapping/>
  </p:clrMapOvr>
  <p:transition spd="slow" advTm="0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Повноваження Верховної ради: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540059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внесення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змін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Конституції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призначення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всеукраїнського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референдуму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прийняття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законів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визначення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засад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внутрішньої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зовнішньої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політики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призначення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виборів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Президента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заслуховування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щорічних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позачергових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послань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Президента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внутрішнє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зовнішнє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становище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усунення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Президента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з поста в порядку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особливої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процедури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імпічменту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надання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згоди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призначення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Президентом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Прем'єр-міністра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здійснення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контролю за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діяльністю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Кабінету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Міністрів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ін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916131"/>
      </p:ext>
    </p:extLst>
  </p:cSld>
  <p:clrMapOvr>
    <a:masterClrMapping/>
  </p:clrMapOvr>
  <p:transition spd="slow" advTm="0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036496" cy="5904656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Комітети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Верховної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Постійно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діючі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депутатські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органи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Українського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парламенту,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призначені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своєю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роботою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сприяти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безперервній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діяльності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єдиного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органу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законодавчої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влади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Загальна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кількість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– 23.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60396"/>
      </p:ext>
    </p:extLst>
  </p:cSld>
  <p:clrMapOvr>
    <a:masterClrMapping/>
  </p:clrMapOvr>
  <p:transition spd="slow" advTm="0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Комітети класифікують за 3 галузями: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536120"/>
              </p:ext>
            </p:extLst>
          </p:nvPr>
        </p:nvGraphicFramePr>
        <p:xfrm>
          <a:off x="457200" y="1600200"/>
          <a:ext cx="82296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5193078"/>
      </p:ext>
    </p:extLst>
  </p:cSld>
  <p:clrMapOvr>
    <a:masterClrMapping/>
  </p:clrMapOvr>
  <p:transition spd="slow" advTm="0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Головним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завданням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Верховної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Ради є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</a:rPr>
              <a:t>прийняття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</a:rPr>
              <a:t>законів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</a:rPr>
              <a:t>держави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Основними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етапами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законодавчого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процесу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є: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4116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законодавча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ініціатива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розгляд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законопроекту в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комітетах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Верховної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Ради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3)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обговорення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законопроекту на пленарному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засіданні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Верховної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Ради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4)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прийняття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закону Верховною Радою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5)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підписання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офіційне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опублікування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тобто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оприлюднення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закону Президентом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6)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введення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закону в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дію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710342"/>
      </p:ext>
    </p:extLst>
  </p:cSld>
  <p:clrMapOvr>
    <a:masterClrMapping/>
  </p:clrMapOvr>
  <p:transition spd="slow" advTm="0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Головними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функціями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Верховної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є: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654562"/>
              </p:ext>
            </p:extLst>
          </p:nvPr>
        </p:nvGraphicFramePr>
        <p:xfrm>
          <a:off x="457200" y="1340768"/>
          <a:ext cx="82296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5510948"/>
      </p:ext>
    </p:extLst>
  </p:cSld>
  <p:clrMapOvr>
    <a:masterClrMapping/>
  </p:clrMapOvr>
  <p:transition spd="slow" advTm="0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206</TotalTime>
  <Words>486</Words>
  <Application>Microsoft Office PowerPoint</Application>
  <PresentationFormat>Экран (4:3)</PresentationFormat>
  <Paragraphs>53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Презентація на тему: Верховна рада України – єдиний законодавчий орган.</vt:lpstr>
      <vt:lpstr>Термінологічний словник:</vt:lpstr>
      <vt:lpstr>Презентация PowerPoint</vt:lpstr>
      <vt:lpstr> Конституційний склад Верховної Ради України - 450 народних депутатів України, які обираються на основі загального, рівного, прямого виборчого права таємним голосуванням строком на чотири роки.</vt:lpstr>
      <vt:lpstr>Повноваження Верховної ради:</vt:lpstr>
      <vt:lpstr>Комітети Верховної Ради України: Постійно діючі депутатські органи Українського парламенту, призначені своєю роботою сприяти безперервній діяльності єдиного органу законодавчої влади.Загальна кількість – 23.</vt:lpstr>
      <vt:lpstr>Комітети класифікують за 3 галузями:</vt:lpstr>
      <vt:lpstr>Головним завданням Верховної Ради є прийняття законів держави. Основними етапами законодавчого процесу є:</vt:lpstr>
      <vt:lpstr>Головними функціями Верховної Ради є:</vt:lpstr>
      <vt:lpstr>Особливість Верховної Ради – її депутати та їх систематичні бійки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Верховна рада України – єдиний законодавчий орган.</dc:title>
  <dc:creator>Пользователь</dc:creator>
  <cp:lastModifiedBy>Пользователь</cp:lastModifiedBy>
  <cp:revision>15</cp:revision>
  <dcterms:created xsi:type="dcterms:W3CDTF">2014-10-19T06:34:48Z</dcterms:created>
  <dcterms:modified xsi:type="dcterms:W3CDTF">2014-10-19T14:10:38Z</dcterms:modified>
</cp:coreProperties>
</file>