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946C2-2016-4613-8EF1-C00E24FCAD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B7E5D32-FF59-49E2-8576-E0F3CE194567}">
      <dgm:prSet phldrT="[Текст]"/>
      <dgm:spPr/>
      <dgm:t>
        <a:bodyPr/>
        <a:lstStyle/>
        <a:p>
          <a:r>
            <a:rPr lang="uk-UA" dirty="0" smtClean="0"/>
            <a:t>Дихання</a:t>
          </a:r>
          <a:endParaRPr lang="ru-RU" dirty="0"/>
        </a:p>
      </dgm:t>
    </dgm:pt>
    <dgm:pt modelId="{E032D6C6-8ABE-4E10-91A0-BF757F472C58}" type="parTrans" cxnId="{26D773EA-C3E1-49E2-BA00-65F22C63D243}">
      <dgm:prSet/>
      <dgm:spPr/>
      <dgm:t>
        <a:bodyPr/>
        <a:lstStyle/>
        <a:p>
          <a:endParaRPr lang="ru-RU"/>
        </a:p>
      </dgm:t>
    </dgm:pt>
    <dgm:pt modelId="{B8073F8D-48EB-49C7-A52F-E6AD4E89D700}" type="sibTrans" cxnId="{26D773EA-C3E1-49E2-BA00-65F22C63D243}">
      <dgm:prSet/>
      <dgm:spPr/>
      <dgm:t>
        <a:bodyPr/>
        <a:lstStyle/>
        <a:p>
          <a:endParaRPr lang="ru-RU"/>
        </a:p>
      </dgm:t>
    </dgm:pt>
    <dgm:pt modelId="{9691076B-8E30-47DF-BB72-E9C1EE6A698F}" type="pres">
      <dgm:prSet presAssocID="{718946C2-2016-4613-8EF1-C00E24FCAD4E}" presName="linearFlow" presStyleCnt="0">
        <dgm:presLayoutVars>
          <dgm:dir/>
          <dgm:resizeHandles val="exact"/>
        </dgm:presLayoutVars>
      </dgm:prSet>
      <dgm:spPr/>
    </dgm:pt>
    <dgm:pt modelId="{3BDB6136-DC1C-4E73-8DC5-2A97ADCBDB6D}" type="pres">
      <dgm:prSet presAssocID="{0B7E5D32-FF59-49E2-8576-E0F3CE194567}" presName="composite" presStyleCnt="0"/>
      <dgm:spPr/>
    </dgm:pt>
    <dgm:pt modelId="{33473F9A-C3EB-4637-A716-9068200FB883}" type="pres">
      <dgm:prSet presAssocID="{0B7E5D32-FF59-49E2-8576-E0F3CE194567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F8424A39-EDD0-4BCC-8BE4-3095F48246E9}" type="pres">
      <dgm:prSet presAssocID="{0B7E5D32-FF59-49E2-8576-E0F3CE194567}" presName="txShp" presStyleLbl="node1" presStyleIdx="0" presStyleCnt="1">
        <dgm:presLayoutVars>
          <dgm:bulletEnabled val="1"/>
        </dgm:presLayoutVars>
      </dgm:prSet>
      <dgm:spPr/>
    </dgm:pt>
  </dgm:ptLst>
  <dgm:cxnLst>
    <dgm:cxn modelId="{26D773EA-C3E1-49E2-BA00-65F22C63D243}" srcId="{718946C2-2016-4613-8EF1-C00E24FCAD4E}" destId="{0B7E5D32-FF59-49E2-8576-E0F3CE194567}" srcOrd="0" destOrd="0" parTransId="{E032D6C6-8ABE-4E10-91A0-BF757F472C58}" sibTransId="{B8073F8D-48EB-49C7-A52F-E6AD4E89D700}"/>
    <dgm:cxn modelId="{DA49054A-4E18-47E1-B8F8-AB3650C2EAEC}" type="presOf" srcId="{0B7E5D32-FF59-49E2-8576-E0F3CE194567}" destId="{F8424A39-EDD0-4BCC-8BE4-3095F48246E9}" srcOrd="0" destOrd="0" presId="urn:microsoft.com/office/officeart/2005/8/layout/vList3"/>
    <dgm:cxn modelId="{BCCBFD32-4196-4C79-A913-E068E456CA42}" type="presOf" srcId="{718946C2-2016-4613-8EF1-C00E24FCAD4E}" destId="{9691076B-8E30-47DF-BB72-E9C1EE6A698F}" srcOrd="0" destOrd="0" presId="urn:microsoft.com/office/officeart/2005/8/layout/vList3"/>
    <dgm:cxn modelId="{93981124-FC16-4652-93AE-3D9E68AA2B62}" type="presParOf" srcId="{9691076B-8E30-47DF-BB72-E9C1EE6A698F}" destId="{3BDB6136-DC1C-4E73-8DC5-2A97ADCBDB6D}" srcOrd="0" destOrd="0" presId="urn:microsoft.com/office/officeart/2005/8/layout/vList3"/>
    <dgm:cxn modelId="{90AD3038-2A3E-4117-93B3-7089AF5F4F21}" type="presParOf" srcId="{3BDB6136-DC1C-4E73-8DC5-2A97ADCBDB6D}" destId="{33473F9A-C3EB-4637-A716-9068200FB883}" srcOrd="0" destOrd="0" presId="urn:microsoft.com/office/officeart/2005/8/layout/vList3"/>
    <dgm:cxn modelId="{5CEDECA3-1739-4B6A-B45F-DCCA7FFC0060}" type="presParOf" srcId="{3BDB6136-DC1C-4E73-8DC5-2A97ADCBDB6D}" destId="{F8424A39-EDD0-4BCC-8BE4-3095F48246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24A39-EDD0-4BCC-8BE4-3095F48246E9}">
      <dsp:nvSpPr>
        <dsp:cNvPr id="0" name=""/>
        <dsp:cNvSpPr/>
      </dsp:nvSpPr>
      <dsp:spPr>
        <a:xfrm rot="10800000">
          <a:off x="2308610" y="1889926"/>
          <a:ext cx="6110351" cy="30781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7377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Дихання</a:t>
          </a:r>
          <a:endParaRPr lang="ru-RU" sz="6500" kern="1200" dirty="0"/>
        </a:p>
      </dsp:txBody>
      <dsp:txXfrm rot="10800000">
        <a:off x="3078147" y="1889926"/>
        <a:ext cx="5340814" cy="3078147"/>
      </dsp:txXfrm>
    </dsp:sp>
    <dsp:sp modelId="{33473F9A-C3EB-4637-A716-9068200FB883}">
      <dsp:nvSpPr>
        <dsp:cNvPr id="0" name=""/>
        <dsp:cNvSpPr/>
      </dsp:nvSpPr>
      <dsp:spPr>
        <a:xfrm>
          <a:off x="769536" y="1889926"/>
          <a:ext cx="3078147" cy="30781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05132289"/>
              </p:ext>
            </p:extLst>
          </p:nvPr>
        </p:nvGraphicFramePr>
        <p:xfrm>
          <a:off x="-1" y="0"/>
          <a:ext cx="91884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ина\Desktop\егшщшг\ff9143119ef07ccbac950eb4744dfa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9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ина\Desktop\егшщшг\fff4a0c320bc8f733f275a1d95bbc6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284984"/>
            <a:ext cx="8305800" cy="2230184"/>
          </a:xfrm>
        </p:spPr>
        <p:txBody>
          <a:bodyPr/>
          <a:lstStyle/>
          <a:p>
            <a:r>
              <a:rPr lang="uk-UA" sz="8000" dirty="0" smtClean="0"/>
              <a:t>Дякуємо за увагу!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88633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116632"/>
            <a:ext cx="9361040" cy="6525344"/>
          </a:xfrm>
        </p:spPr>
        <p:txBody>
          <a:bodyPr/>
          <a:lstStyle/>
          <a:p>
            <a:pPr algn="l"/>
            <a:r>
              <a:rPr lang="ru-RU" sz="4400" u="sng" dirty="0" err="1">
                <a:effectLst/>
              </a:rPr>
              <a:t>Дихання</a:t>
            </a:r>
            <a:r>
              <a:rPr lang="ru-RU" sz="4400" u="sng" dirty="0">
                <a:effectLst/>
              </a:rPr>
              <a:t> </a:t>
            </a:r>
            <a:r>
              <a:rPr lang="ru-RU" sz="4400" u="sng" dirty="0" err="1" smtClean="0">
                <a:effectLst/>
              </a:rPr>
              <a:t>людини</a:t>
            </a:r>
            <a:r>
              <a:rPr lang="ru-RU" sz="4400" u="sng" dirty="0">
                <a:effectLst/>
              </a:rPr>
              <a:t> </a:t>
            </a:r>
            <a:r>
              <a:rPr lang="ru-RU" sz="4400" u="sng" dirty="0" err="1" smtClean="0">
                <a:effectLst/>
              </a:rPr>
              <a:t>складається</a:t>
            </a:r>
            <a:r>
              <a:rPr lang="ru-RU" sz="4400" u="sng" dirty="0" smtClean="0">
                <a:effectLst/>
              </a:rPr>
              <a:t> </a:t>
            </a:r>
            <a:r>
              <a:rPr lang="ru-RU" sz="4400" u="sng" dirty="0">
                <a:effectLst/>
              </a:rPr>
              <a:t>з таких </a:t>
            </a:r>
            <a:r>
              <a:rPr lang="ru-RU" sz="4400" u="sng" dirty="0" err="1">
                <a:effectLst/>
              </a:rPr>
              <a:t>процесів</a:t>
            </a:r>
            <a:r>
              <a:rPr lang="ru-RU" sz="4400" u="sng" dirty="0" smtClean="0">
                <a:effectLst/>
              </a:rPr>
              <a:t>: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>
                <a:effectLst/>
              </a:rPr>
              <a:t>1</a:t>
            </a:r>
            <a:r>
              <a:rPr lang="uk-UA" sz="4400" dirty="0">
                <a:effectLst/>
              </a:rPr>
              <a:t>.</a:t>
            </a:r>
            <a:r>
              <a:rPr lang="ru-RU" sz="4400" dirty="0" err="1">
                <a:effectLst/>
              </a:rPr>
              <a:t>Зовнішнє</a:t>
            </a:r>
            <a:r>
              <a:rPr lang="ru-RU" sz="4400" dirty="0">
                <a:effectLst/>
              </a:rPr>
              <a:t> </a:t>
            </a:r>
            <a:r>
              <a:rPr lang="ru-RU" sz="4400" dirty="0" err="1">
                <a:effectLst/>
              </a:rPr>
              <a:t>дихання</a:t>
            </a:r>
            <a:r>
              <a:rPr lang="ru-RU" sz="4400" dirty="0">
                <a:effectLst/>
              </a:rPr>
              <a:t> </a:t>
            </a: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r>
              <a:rPr lang="uk-UA" sz="4400" dirty="0">
                <a:effectLst/>
              </a:rPr>
              <a:t>2.</a:t>
            </a:r>
            <a:r>
              <a:rPr lang="ru-RU" sz="4400" dirty="0" err="1">
                <a:effectLst/>
              </a:rPr>
              <a:t>Дифузія</a:t>
            </a:r>
            <a:r>
              <a:rPr lang="ru-RU" sz="4400" dirty="0">
                <a:effectLst/>
              </a:rPr>
              <a:t> </a:t>
            </a:r>
            <a:r>
              <a:rPr lang="ru-RU" sz="4400" dirty="0" err="1">
                <a:effectLst/>
              </a:rPr>
              <a:t>газів</a:t>
            </a:r>
            <a:r>
              <a:rPr lang="ru-RU" sz="4400" dirty="0">
                <a:effectLst/>
              </a:rPr>
              <a:t> 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uk-UA" sz="4400" dirty="0">
                <a:effectLst/>
              </a:rPr>
              <a:t>3.</a:t>
            </a:r>
            <a:r>
              <a:rPr lang="ru-RU" sz="4400" dirty="0">
                <a:effectLst/>
              </a:rPr>
              <a:t>Перенос </a:t>
            </a:r>
            <a:r>
              <a:rPr lang="ru-RU" sz="4400" dirty="0" err="1" smtClean="0">
                <a:effectLst/>
              </a:rPr>
              <a:t>газів</a:t>
            </a:r>
            <a:r>
              <a:rPr lang="ru-RU" sz="4400" dirty="0">
                <a:effectLst/>
              </a:rPr>
              <a:t> </a:t>
            </a:r>
            <a:r>
              <a:rPr lang="ru-RU" sz="4400" dirty="0" err="1" smtClean="0">
                <a:effectLst/>
              </a:rPr>
              <a:t>кров'ю</a:t>
            </a: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r>
              <a:rPr lang="uk-UA" sz="4400" dirty="0">
                <a:effectLst/>
              </a:rPr>
              <a:t>4.</a:t>
            </a:r>
            <a:r>
              <a:rPr lang="ru-RU" sz="4400" dirty="0" err="1">
                <a:effectLst/>
              </a:rPr>
              <a:t>Дифузія</a:t>
            </a:r>
            <a:r>
              <a:rPr lang="ru-RU" sz="4400" dirty="0">
                <a:effectLst/>
              </a:rPr>
              <a:t> </a:t>
            </a:r>
            <a:r>
              <a:rPr lang="ru-RU" sz="4400" dirty="0" err="1">
                <a:effectLst/>
              </a:rPr>
              <a:t>газів</a:t>
            </a:r>
            <a:r>
              <a:rPr lang="ru-RU" sz="4400" dirty="0">
                <a:effectLst/>
              </a:rPr>
              <a:t> </a:t>
            </a:r>
            <a:r>
              <a:rPr lang="ru-RU" sz="4400" dirty="0" err="1">
                <a:effectLst/>
              </a:rPr>
              <a:t>між</a:t>
            </a:r>
            <a:r>
              <a:rPr lang="ru-RU" sz="4400" dirty="0">
                <a:effectLst/>
              </a:rPr>
              <a:t> </a:t>
            </a:r>
            <a:r>
              <a:rPr lang="ru-RU" sz="4400" dirty="0" err="1">
                <a:effectLst/>
              </a:rPr>
              <a:t>кров'ю</a:t>
            </a:r>
            <a:r>
              <a:rPr lang="ru-RU" sz="4400" dirty="0">
                <a:effectLst/>
              </a:rPr>
              <a:t> і тканинами в </a:t>
            </a:r>
            <a:r>
              <a:rPr lang="ru-RU" sz="4400" dirty="0" err="1">
                <a:effectLst/>
              </a:rPr>
              <a:t>тканинних</a:t>
            </a:r>
            <a:r>
              <a:rPr lang="ru-RU" sz="4400" dirty="0">
                <a:effectLst/>
              </a:rPr>
              <a:t> </a:t>
            </a:r>
            <a:r>
              <a:rPr lang="ru-RU" sz="4400" dirty="0" err="1">
                <a:effectLst/>
              </a:rPr>
              <a:t>капілярах</a:t>
            </a:r>
            <a:r>
              <a:rPr lang="ru-RU" sz="4400" dirty="0">
                <a:effectLst/>
              </a:rPr>
              <a:t>.</a:t>
            </a:r>
            <a:br>
              <a:rPr lang="ru-RU" sz="4400" dirty="0">
                <a:effectLst/>
              </a:rPr>
            </a:br>
            <a:r>
              <a:rPr lang="uk-UA" sz="4400" dirty="0">
                <a:effectLst/>
              </a:rPr>
              <a:t>5.</a:t>
            </a:r>
            <a:r>
              <a:rPr lang="ru-RU" sz="4400" dirty="0" err="1">
                <a:effectLst/>
              </a:rPr>
              <a:t>Внутрішнє</a:t>
            </a:r>
            <a:r>
              <a:rPr lang="ru-RU" sz="4400" dirty="0">
                <a:effectLst/>
              </a:rPr>
              <a:t> 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3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" y="-1"/>
            <a:ext cx="9171792" cy="69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420888"/>
            <a:ext cx="7128792" cy="2304256"/>
          </a:xfrm>
        </p:spPr>
        <p:txBody>
          <a:bodyPr/>
          <a:lstStyle/>
          <a:p>
            <a:pPr algn="ctr"/>
            <a:r>
              <a:rPr lang="uk-UA" sz="7200" dirty="0">
                <a:effectLst/>
              </a:rPr>
              <a:t>Процеси дихання та їх регуляція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06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480720" cy="6858000"/>
          </a:xfrm>
        </p:spPr>
      </p:pic>
    </p:spTree>
    <p:extLst>
      <p:ext uri="{BB962C8B-B14F-4D97-AF65-F5344CB8AC3E}">
        <p14:creationId xmlns:p14="http://schemas.microsoft.com/office/powerpoint/2010/main" val="12242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732"/>
            <a:ext cx="6876256" cy="6876256"/>
          </a:xfrm>
        </p:spPr>
      </p:pic>
    </p:spTree>
    <p:extLst>
      <p:ext uri="{BB962C8B-B14F-4D97-AF65-F5344CB8AC3E}">
        <p14:creationId xmlns:p14="http://schemas.microsoft.com/office/powerpoint/2010/main" val="34036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ина\Desktop\егшщшг\798491234414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416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ина\Desktop\егшщшг\1499311267998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544616" cy="686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7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ина\Desktop\егшщшг\1546641275821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" y="0"/>
            <a:ext cx="9138960" cy="68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</TotalTime>
  <Words>17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Дихання людини складається з таких процесів: 1.Зовнішнє дихання  2.Дифузія газів  3.Перенос газів кров'ю 4.Дифузія газів між кров'ю і тканинами в тканинних капілярах. 5.Внутрішнє   </vt:lpstr>
      <vt:lpstr>Презентация PowerPoint</vt:lpstr>
      <vt:lpstr>Процеси дихання та їх регуляція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Дихання</dc:title>
  <dc:creator>Полина</dc:creator>
  <cp:lastModifiedBy>Полина</cp:lastModifiedBy>
  <cp:revision>5</cp:revision>
  <dcterms:created xsi:type="dcterms:W3CDTF">2011-11-16T14:27:18Z</dcterms:created>
  <dcterms:modified xsi:type="dcterms:W3CDTF">2011-11-16T15:47:13Z</dcterms:modified>
</cp:coreProperties>
</file>