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3281152"/>
          </a:xfrm>
        </p:spPr>
        <p:txBody>
          <a:bodyPr/>
          <a:lstStyle/>
          <a:p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Освобождение района и города Сватово от немецко-фашистских захватчиков 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gLuY0AXnb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43040" y="0"/>
            <a:ext cx="12006470" cy="6858000"/>
          </a:xfrm>
        </p:spPr>
      </p:pic>
    </p:spTree>
  </p:cSld>
  <p:clrMapOvr>
    <a:masterClrMapping/>
  </p:clrMapOvr>
  <p:transition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103101231360.5pus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10293434" cy="6858000"/>
          </a:xfrm>
        </p:spPr>
      </p:pic>
    </p:spTree>
  </p:cSld>
  <p:clrMapOvr>
    <a:masterClrMapping/>
  </p:clrMapOvr>
  <p:transition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1-04-11-5384-238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1536" y="0"/>
            <a:ext cx="10332204" cy="6858000"/>
          </a:xfrm>
        </p:spPr>
      </p:pic>
    </p:spTree>
  </p:cSld>
  <p:clrMapOvr>
    <a:masterClrMapping/>
  </p:clrMapOvr>
  <p:transition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4_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0"/>
            <a:ext cx="3357586" cy="6677305"/>
          </a:xfrm>
        </p:spPr>
      </p:pic>
    </p:spTree>
  </p:cSld>
  <p:clrMapOvr>
    <a:masterClrMapping/>
  </p:clrMapOvr>
  <p:transition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g_5_201107008d180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_4_20125645eba2353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84821" cy="6858000"/>
          </a:xfrm>
        </p:spPr>
      </p:pic>
    </p:spTree>
  </p:cSld>
  <p:clrMapOvr>
    <a:masterClrMapping/>
  </p:clrMapOvr>
  <p:transition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g_4_20121305adff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-285776"/>
            <a:ext cx="7929586" cy="7770994"/>
          </a:xfrm>
        </p:spPr>
      </p:pic>
    </p:spTree>
  </p:cSld>
  <p:clrMapOvr>
    <a:masterClrMapping/>
  </p:clrMapOvr>
  <p:transition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g_4_20125239f4dfef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741477" cy="6858000"/>
          </a:xfrm>
        </p:spPr>
      </p:pic>
    </p:spTree>
  </p:cSld>
  <p:clrMapOvr>
    <a:masterClrMapping/>
  </p:clrMapOvr>
  <p:transition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8ea9b_1e5c74f6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0"/>
            <a:ext cx="4586288" cy="6858000"/>
          </a:xfrm>
        </p:spPr>
      </p:pic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9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315200"/>
          </a:xfrm>
        </p:spPr>
      </p:pic>
    </p:spTree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60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25000" cy="6858000"/>
          </a:xfrm>
        </p:spPr>
      </p:pic>
    </p:spTree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i_ugol_franko_i_zelenoi_1944_lvov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43040" y="0"/>
            <a:ext cx="11856904" cy="6858000"/>
          </a:xfrm>
        </p:spPr>
      </p:pic>
    </p:spTree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2c382d2c84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1536" y="0"/>
            <a:ext cx="10577892" cy="6858000"/>
          </a:xfrm>
        </p:spPr>
      </p:pic>
    </p:spTree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d56ac774166258aa55c2672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z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91608" cy="6858000"/>
          </a:xfrm>
        </p:spPr>
      </p:pic>
    </p:spTree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9807777_vv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56111"/>
            <a:ext cx="9144000" cy="7214111"/>
          </a:xfrm>
        </p:spPr>
      </p:pic>
    </p:spTree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g_4_20125318bdc77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8856"/>
          </a:xfrm>
        </p:spPr>
      </p:pic>
    </p:spTree>
  </p:cSld>
  <p:clrMapOvr>
    <a:masterClrMapping/>
  </p:clrMapOvr>
  <p:transition>
    <p:pull dir="r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</TotalTime>
  <Words>8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Освобождение района и города Сватово от немецко-фашистских захватчиков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</cp:revision>
  <dcterms:modified xsi:type="dcterms:W3CDTF">2013-01-30T16:20:19Z</dcterms:modified>
</cp:coreProperties>
</file>