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9" r:id="rId5"/>
    <p:sldId id="264" r:id="rId6"/>
    <p:sldId id="258" r:id="rId7"/>
    <p:sldId id="265" r:id="rId8"/>
    <p:sldId id="260" r:id="rId9"/>
    <p:sldId id="266" r:id="rId10"/>
    <p:sldId id="261" r:id="rId11"/>
    <p:sldId id="267" r:id="rId12"/>
    <p:sldId id="262" r:id="rId13"/>
    <p:sldId id="268" r:id="rId14"/>
    <p:sldId id="269" r:id="rId15"/>
    <p:sldId id="271" r:id="rId16"/>
    <p:sldId id="272" r:id="rId17"/>
    <p:sldId id="270"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F1A"/>
    <a:srgbClr val="26D826"/>
    <a:srgbClr val="33CC33"/>
    <a:srgbClr val="6600FF"/>
    <a:srgbClr val="FF66FF"/>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varScale="1">
        <p:scale>
          <a:sx n="87" d="100"/>
          <a:sy n="87" d="100"/>
        </p:scale>
        <p:origin x="-147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9A0FF-A30F-4705-A106-082208AEE8BA}" type="doc">
      <dgm:prSet loTypeId="urn:microsoft.com/office/officeart/2005/8/layout/matrix3" loCatId="matrix" qsTypeId="urn:microsoft.com/office/officeart/2005/8/quickstyle/3d1" qsCatId="3D" csTypeId="urn:microsoft.com/office/officeart/2005/8/colors/colorful5" csCatId="colorful" phldr="1"/>
      <dgm:spPr/>
      <dgm:t>
        <a:bodyPr/>
        <a:lstStyle/>
        <a:p>
          <a:endParaRPr lang="uk-UA"/>
        </a:p>
      </dgm:t>
    </dgm:pt>
    <dgm:pt modelId="{9CD71EA2-9CCF-486A-93CE-B0C80333DF9D}">
      <dgm:prSet custT="1"/>
      <dgm:spPr/>
      <dgm:t>
        <a:bodyPr/>
        <a:lstStyle/>
        <a:p>
          <a:pPr rtl="0"/>
          <a:r>
            <a:rPr lang="ru-RU" sz="1800" dirty="0" err="1" smtClean="0">
              <a:solidFill>
                <a:schemeClr val="tx1"/>
              </a:solidFill>
            </a:rPr>
            <a:t>Його</a:t>
          </a:r>
          <a:r>
            <a:rPr lang="ru-RU" sz="1800" dirty="0" smtClean="0">
              <a:solidFill>
                <a:schemeClr val="tx1"/>
              </a:solidFill>
            </a:rPr>
            <a:t> </a:t>
          </a:r>
          <a:r>
            <a:rPr lang="ru-RU" sz="1800" dirty="0" err="1" smtClean="0">
              <a:solidFill>
                <a:schemeClr val="tx1"/>
              </a:solidFill>
            </a:rPr>
            <a:t>життя</a:t>
          </a:r>
          <a:r>
            <a:rPr lang="ru-RU" sz="1800" dirty="0" smtClean="0">
              <a:solidFill>
                <a:schemeClr val="tx1"/>
              </a:solidFill>
            </a:rPr>
            <a:t> все </a:t>
          </a:r>
          <a:r>
            <a:rPr lang="ru-RU" sz="1800" dirty="0" err="1" smtClean="0">
              <a:solidFill>
                <a:schemeClr val="tx1"/>
              </a:solidFill>
            </a:rPr>
            <a:t>більше</a:t>
          </a:r>
          <a:r>
            <a:rPr lang="ru-RU" sz="1800" dirty="0" smtClean="0">
              <a:solidFill>
                <a:schemeClr val="tx1"/>
              </a:solidFill>
            </a:rPr>
            <a:t> </a:t>
          </a:r>
          <a:r>
            <a:rPr lang="ru-RU" sz="1800" dirty="0" err="1" smtClean="0">
              <a:solidFill>
                <a:schemeClr val="tx1"/>
              </a:solidFill>
            </a:rPr>
            <a:t>обростало</a:t>
          </a:r>
          <a:r>
            <a:rPr lang="ru-RU" sz="1800" dirty="0" smtClean="0">
              <a:solidFill>
                <a:schemeClr val="tx1"/>
              </a:solidFill>
            </a:rPr>
            <a:t> легендами.</a:t>
          </a:r>
          <a:endParaRPr lang="uk-UA" sz="1800" dirty="0">
            <a:solidFill>
              <a:schemeClr val="tx1"/>
            </a:solidFill>
          </a:endParaRPr>
        </a:p>
      </dgm:t>
    </dgm:pt>
    <dgm:pt modelId="{C8706D7C-5E3A-409B-9D53-C153CBD2E8E5}" type="parTrans" cxnId="{B9A4BF6F-8D28-4229-BF40-7C992BC7EAD3}">
      <dgm:prSet/>
      <dgm:spPr/>
      <dgm:t>
        <a:bodyPr/>
        <a:lstStyle/>
        <a:p>
          <a:endParaRPr lang="uk-UA" sz="1600">
            <a:solidFill>
              <a:schemeClr val="tx1"/>
            </a:solidFill>
          </a:endParaRPr>
        </a:p>
      </dgm:t>
    </dgm:pt>
    <dgm:pt modelId="{E2E4ABC2-9A01-4359-8232-303FFF6310DF}" type="sibTrans" cxnId="{B9A4BF6F-8D28-4229-BF40-7C992BC7EAD3}">
      <dgm:prSet/>
      <dgm:spPr/>
      <dgm:t>
        <a:bodyPr/>
        <a:lstStyle/>
        <a:p>
          <a:endParaRPr lang="uk-UA" sz="1600">
            <a:solidFill>
              <a:schemeClr val="tx1"/>
            </a:solidFill>
          </a:endParaRPr>
        </a:p>
      </dgm:t>
    </dgm:pt>
    <dgm:pt modelId="{92B6D29A-74A9-4BFE-BE06-BE41BA6BF2D7}">
      <dgm:prSet custT="1"/>
      <dgm:spPr/>
      <dgm:t>
        <a:bodyPr/>
        <a:lstStyle/>
        <a:p>
          <a:pPr rtl="0"/>
          <a:r>
            <a:rPr lang="ru-RU" sz="1600" dirty="0" err="1" smtClean="0">
              <a:solidFill>
                <a:schemeClr val="tx1"/>
              </a:solidFill>
            </a:rPr>
            <a:t>Ізмаїл</a:t>
          </a:r>
          <a:r>
            <a:rPr lang="ru-RU" sz="1600" dirty="0" smtClean="0">
              <a:solidFill>
                <a:schemeClr val="tx1"/>
              </a:solidFill>
            </a:rPr>
            <a:t> </a:t>
          </a:r>
          <a:r>
            <a:rPr lang="ru-RU" sz="1600" dirty="0" err="1" smtClean="0">
              <a:solidFill>
                <a:schemeClr val="tx1"/>
              </a:solidFill>
            </a:rPr>
            <a:t>Срезневський</a:t>
          </a:r>
          <a:r>
            <a:rPr lang="ru-RU" sz="1600" dirty="0" smtClean="0">
              <a:solidFill>
                <a:schemeClr val="tx1"/>
              </a:solidFill>
            </a:rPr>
            <a:t> у 1836 </a:t>
          </a:r>
          <a:r>
            <a:rPr lang="ru-RU" sz="1600" dirty="0" err="1" smtClean="0">
              <a:solidFill>
                <a:schemeClr val="tx1"/>
              </a:solidFill>
            </a:rPr>
            <a:t>році</a:t>
          </a:r>
          <a:r>
            <a:rPr lang="ru-RU" sz="1600" dirty="0" smtClean="0">
              <a:solidFill>
                <a:schemeClr val="tx1"/>
              </a:solidFill>
            </a:rPr>
            <a:t> у «</a:t>
          </a:r>
          <a:r>
            <a:rPr lang="ru-RU" sz="1600" dirty="0" err="1" smtClean="0">
              <a:solidFill>
                <a:schemeClr val="tx1"/>
              </a:solidFill>
            </a:rPr>
            <a:t>Московському</a:t>
          </a:r>
          <a:r>
            <a:rPr lang="ru-RU" sz="1600" dirty="0" smtClean="0">
              <a:solidFill>
                <a:schemeClr val="tx1"/>
              </a:solidFill>
            </a:rPr>
            <a:t> наблюдателе» </a:t>
          </a:r>
          <a:r>
            <a:rPr lang="ru-RU" sz="1600" dirty="0" err="1" smtClean="0">
              <a:solidFill>
                <a:schemeClr val="tx1"/>
              </a:solidFill>
            </a:rPr>
            <a:t>опублікував</a:t>
          </a:r>
          <a:r>
            <a:rPr lang="ru-RU" sz="1600" dirty="0" smtClean="0">
              <a:solidFill>
                <a:schemeClr val="tx1"/>
              </a:solidFill>
            </a:rPr>
            <a:t> </a:t>
          </a:r>
          <a:r>
            <a:rPr lang="ru-RU" sz="1600" dirty="0" err="1" smtClean="0">
              <a:solidFill>
                <a:schemeClr val="tx1"/>
              </a:solidFill>
            </a:rPr>
            <a:t>оповідання</a:t>
          </a:r>
          <a:r>
            <a:rPr lang="ru-RU" sz="1600" dirty="0" smtClean="0">
              <a:solidFill>
                <a:schemeClr val="tx1"/>
              </a:solidFill>
            </a:rPr>
            <a:t> «Майор, майор!», </a:t>
          </a:r>
          <a:r>
            <a:rPr lang="ru-RU" sz="1600" dirty="0" err="1" smtClean="0">
              <a:solidFill>
                <a:schemeClr val="tx1"/>
              </a:solidFill>
            </a:rPr>
            <a:t>виписавши</a:t>
          </a:r>
          <a:r>
            <a:rPr lang="ru-RU" sz="1600" dirty="0" smtClean="0">
              <a:solidFill>
                <a:schemeClr val="tx1"/>
              </a:solidFill>
            </a:rPr>
            <a:t> там </a:t>
          </a:r>
          <a:r>
            <a:rPr lang="ru-RU" sz="1600" dirty="0" err="1" smtClean="0">
              <a:solidFill>
                <a:schemeClr val="tx1"/>
              </a:solidFill>
            </a:rPr>
            <a:t>історію</a:t>
          </a:r>
          <a:r>
            <a:rPr lang="ru-RU" sz="1600" dirty="0" smtClean="0">
              <a:solidFill>
                <a:schemeClr val="tx1"/>
              </a:solidFill>
            </a:rPr>
            <a:t> </a:t>
          </a:r>
          <a:r>
            <a:rPr lang="ru-RU" sz="1600" dirty="0" err="1" smtClean="0">
              <a:solidFill>
                <a:schemeClr val="tx1"/>
              </a:solidFill>
            </a:rPr>
            <a:t>невдалого</a:t>
          </a:r>
          <a:r>
            <a:rPr lang="ru-RU" sz="1600" dirty="0" smtClean="0">
              <a:solidFill>
                <a:schemeClr val="tx1"/>
              </a:solidFill>
            </a:rPr>
            <a:t> </a:t>
          </a:r>
          <a:r>
            <a:rPr lang="ru-RU" sz="1600" dirty="0" err="1" smtClean="0">
              <a:solidFill>
                <a:schemeClr val="tx1"/>
              </a:solidFill>
            </a:rPr>
            <a:t>одруження</a:t>
          </a:r>
          <a:r>
            <a:rPr lang="ru-RU" sz="1600" dirty="0" smtClean="0">
              <a:solidFill>
                <a:schemeClr val="tx1"/>
              </a:solidFill>
            </a:rPr>
            <a:t> </a:t>
          </a:r>
          <a:r>
            <a:rPr lang="ru-RU" sz="1600" dirty="0" err="1" smtClean="0">
              <a:solidFill>
                <a:schemeClr val="tx1"/>
              </a:solidFill>
            </a:rPr>
            <a:t>Г.Сковороди</a:t>
          </a:r>
          <a:r>
            <a:rPr lang="ru-RU" sz="1600" dirty="0" smtClean="0">
              <a:solidFill>
                <a:schemeClr val="tx1"/>
              </a:solidFill>
            </a:rPr>
            <a:t>. </a:t>
          </a:r>
          <a:r>
            <a:rPr lang="ru-RU" sz="1600" dirty="0" err="1" smtClean="0">
              <a:solidFill>
                <a:schemeClr val="tx1"/>
              </a:solidFill>
            </a:rPr>
            <a:t>Звісно</a:t>
          </a:r>
          <a:r>
            <a:rPr lang="ru-RU" sz="1600" dirty="0" smtClean="0">
              <a:solidFill>
                <a:schemeClr val="tx1"/>
              </a:solidFill>
            </a:rPr>
            <a:t> </a:t>
          </a:r>
          <a:r>
            <a:rPr lang="ru-RU" sz="1600" dirty="0" err="1" smtClean="0">
              <a:solidFill>
                <a:schemeClr val="tx1"/>
              </a:solidFill>
            </a:rPr>
            <a:t>це</a:t>
          </a:r>
          <a:r>
            <a:rPr lang="ru-RU" sz="1600" dirty="0" smtClean="0">
              <a:solidFill>
                <a:schemeClr val="tx1"/>
              </a:solidFill>
            </a:rPr>
            <a:t> все </a:t>
          </a:r>
          <a:r>
            <a:rPr lang="ru-RU" sz="1600" dirty="0" err="1" smtClean="0">
              <a:solidFill>
                <a:schemeClr val="tx1"/>
              </a:solidFill>
            </a:rPr>
            <a:t>художній</a:t>
          </a:r>
          <a:r>
            <a:rPr lang="ru-RU" sz="1600" dirty="0" smtClean="0">
              <a:solidFill>
                <a:schemeClr val="tx1"/>
              </a:solidFill>
            </a:rPr>
            <a:t> </a:t>
          </a:r>
          <a:r>
            <a:rPr lang="ru-RU" sz="1600" dirty="0" err="1" smtClean="0">
              <a:solidFill>
                <a:schemeClr val="tx1"/>
              </a:solidFill>
            </a:rPr>
            <a:t>вимисел</a:t>
          </a:r>
          <a:r>
            <a:rPr lang="ru-RU" sz="1600" dirty="0" smtClean="0">
              <a:solidFill>
                <a:schemeClr val="tx1"/>
              </a:solidFill>
            </a:rPr>
            <a:t>, але </a:t>
          </a:r>
          <a:r>
            <a:rPr lang="ru-RU" sz="1600" dirty="0" err="1" smtClean="0">
              <a:solidFill>
                <a:schemeClr val="tx1"/>
              </a:solidFill>
            </a:rPr>
            <a:t>такий</a:t>
          </a:r>
          <a:r>
            <a:rPr lang="ru-RU" sz="1600" dirty="0" smtClean="0">
              <a:solidFill>
                <a:schemeClr val="tx1"/>
              </a:solidFill>
            </a:rPr>
            <a:t> </a:t>
          </a:r>
          <a:r>
            <a:rPr lang="ru-RU" sz="1600" dirty="0" err="1" smtClean="0">
              <a:solidFill>
                <a:schemeClr val="tx1"/>
              </a:solidFill>
            </a:rPr>
            <a:t>манливий</a:t>
          </a:r>
          <a:r>
            <a:rPr lang="ru-RU" sz="1600" dirty="0" smtClean="0">
              <a:solidFill>
                <a:schemeClr val="tx1"/>
              </a:solidFill>
            </a:rPr>
            <a:t>. </a:t>
          </a:r>
          <a:endParaRPr lang="uk-UA" sz="1600" dirty="0">
            <a:solidFill>
              <a:schemeClr val="tx1"/>
            </a:solidFill>
          </a:endParaRPr>
        </a:p>
      </dgm:t>
    </dgm:pt>
    <dgm:pt modelId="{3AD343FD-3FE1-447B-A1ED-E5436483517F}" type="parTrans" cxnId="{366818EE-78D2-46C9-946C-7767CE6F40DC}">
      <dgm:prSet/>
      <dgm:spPr/>
      <dgm:t>
        <a:bodyPr/>
        <a:lstStyle/>
        <a:p>
          <a:endParaRPr lang="uk-UA" sz="1600">
            <a:solidFill>
              <a:schemeClr val="tx1"/>
            </a:solidFill>
          </a:endParaRPr>
        </a:p>
      </dgm:t>
    </dgm:pt>
    <dgm:pt modelId="{510592C4-54A9-4C54-99EF-BE69A7601D7E}" type="sibTrans" cxnId="{366818EE-78D2-46C9-946C-7767CE6F40DC}">
      <dgm:prSet/>
      <dgm:spPr/>
      <dgm:t>
        <a:bodyPr/>
        <a:lstStyle/>
        <a:p>
          <a:endParaRPr lang="uk-UA" sz="1600">
            <a:solidFill>
              <a:schemeClr val="tx1"/>
            </a:solidFill>
          </a:endParaRPr>
        </a:p>
      </dgm:t>
    </dgm:pt>
    <dgm:pt modelId="{EFE2FF54-5D3C-41D8-82EF-B978809E67AB}">
      <dgm:prSet custT="1"/>
      <dgm:spPr/>
      <dgm:t>
        <a:bodyPr/>
        <a:lstStyle/>
        <a:p>
          <a:pPr rtl="0"/>
          <a:r>
            <a:rPr lang="ru-RU" sz="1600" smtClean="0">
              <a:solidFill>
                <a:schemeClr val="tx1"/>
              </a:solidFill>
            </a:rPr>
            <a:t>Сковорода часто зупинявся в домі відставного майора. Похилого віку господар полюбив гостя за його задушевність. Його дочці Олені викладав Григорій премудрість латини. </a:t>
          </a:r>
          <a:endParaRPr lang="uk-UA" sz="1600">
            <a:solidFill>
              <a:schemeClr val="tx1"/>
            </a:solidFill>
          </a:endParaRPr>
        </a:p>
      </dgm:t>
    </dgm:pt>
    <dgm:pt modelId="{0F360784-5D53-46ED-9D0E-081D6C3C7724}" type="parTrans" cxnId="{3AD27C00-0FB1-4E6B-820E-99D17EEDA8CB}">
      <dgm:prSet/>
      <dgm:spPr/>
      <dgm:t>
        <a:bodyPr/>
        <a:lstStyle/>
        <a:p>
          <a:endParaRPr lang="uk-UA" sz="1600">
            <a:solidFill>
              <a:schemeClr val="tx1"/>
            </a:solidFill>
          </a:endParaRPr>
        </a:p>
      </dgm:t>
    </dgm:pt>
    <dgm:pt modelId="{B35ADFC3-3BF6-4443-B6C0-C53D024E263D}" type="sibTrans" cxnId="{3AD27C00-0FB1-4E6B-820E-99D17EEDA8CB}">
      <dgm:prSet/>
      <dgm:spPr/>
      <dgm:t>
        <a:bodyPr/>
        <a:lstStyle/>
        <a:p>
          <a:endParaRPr lang="uk-UA" sz="1600">
            <a:solidFill>
              <a:schemeClr val="tx1"/>
            </a:solidFill>
          </a:endParaRPr>
        </a:p>
      </dgm:t>
    </dgm:pt>
    <dgm:pt modelId="{B3522604-2B32-4D54-BA9C-8A2B50877472}">
      <dgm:prSet custT="1"/>
      <dgm:spPr/>
      <dgm:t>
        <a:bodyPr/>
        <a:lstStyle/>
        <a:p>
          <a:pPr rtl="0"/>
          <a:r>
            <a:rPr lang="ru-RU" sz="1600" smtClean="0">
              <a:solidFill>
                <a:schemeClr val="tx1"/>
              </a:solidFill>
            </a:rPr>
            <a:t>Не вибравши собі жодного стану, він твердо поклав на своєму серці, що посвятить своє життя стриманості, задоволенню малим, цнотливості, смиренню, працелюбності, терпінню, добродушності, простоті манер, щирості, облишить усі суєтні намагання, всі труднощі надмірностей.</a:t>
          </a:r>
          <a:endParaRPr lang="uk-UA" sz="1600">
            <a:solidFill>
              <a:schemeClr val="tx1"/>
            </a:solidFill>
          </a:endParaRPr>
        </a:p>
      </dgm:t>
    </dgm:pt>
    <dgm:pt modelId="{6CF029F6-41DE-447B-A9C2-ED2E8BE50D2A}" type="parTrans" cxnId="{3B086131-113D-4CCD-B724-DF4C926EE710}">
      <dgm:prSet/>
      <dgm:spPr/>
      <dgm:t>
        <a:bodyPr/>
        <a:lstStyle/>
        <a:p>
          <a:endParaRPr lang="uk-UA" sz="1600">
            <a:solidFill>
              <a:schemeClr val="tx1"/>
            </a:solidFill>
          </a:endParaRPr>
        </a:p>
      </dgm:t>
    </dgm:pt>
    <dgm:pt modelId="{2DABE39D-6D2F-40EC-B513-908F53E94984}" type="sibTrans" cxnId="{3B086131-113D-4CCD-B724-DF4C926EE710}">
      <dgm:prSet/>
      <dgm:spPr/>
      <dgm:t>
        <a:bodyPr/>
        <a:lstStyle/>
        <a:p>
          <a:endParaRPr lang="uk-UA" sz="1600">
            <a:solidFill>
              <a:schemeClr val="tx1"/>
            </a:solidFill>
          </a:endParaRPr>
        </a:p>
      </dgm:t>
    </dgm:pt>
    <dgm:pt modelId="{1BCFFED7-4E12-406C-814F-067B6A1E6ED1}" type="pres">
      <dgm:prSet presAssocID="{1709A0FF-A30F-4705-A106-082208AEE8BA}" presName="matrix" presStyleCnt="0">
        <dgm:presLayoutVars>
          <dgm:chMax val="1"/>
          <dgm:dir/>
          <dgm:resizeHandles val="exact"/>
        </dgm:presLayoutVars>
      </dgm:prSet>
      <dgm:spPr/>
      <dgm:t>
        <a:bodyPr/>
        <a:lstStyle/>
        <a:p>
          <a:endParaRPr lang="uk-UA"/>
        </a:p>
      </dgm:t>
    </dgm:pt>
    <dgm:pt modelId="{FFF0B2C1-C6C5-44EC-8203-BC3AD752D03E}" type="pres">
      <dgm:prSet presAssocID="{1709A0FF-A30F-4705-A106-082208AEE8BA}" presName="diamond" presStyleLbl="bgShp" presStyleIdx="0" presStyleCnt="1" custScaleX="172923"/>
      <dgm:spPr/>
    </dgm:pt>
    <dgm:pt modelId="{8CB2BE70-31AB-49D2-AE16-BA542082FCCE}" type="pres">
      <dgm:prSet presAssocID="{1709A0FF-A30F-4705-A106-082208AEE8BA}" presName="quad1" presStyleLbl="node1" presStyleIdx="0" presStyleCnt="4" custScaleX="77664" custScaleY="118454" custLinFactY="35157" custLinFactNeighborX="45202" custLinFactNeighborY="100000">
        <dgm:presLayoutVars>
          <dgm:chMax val="0"/>
          <dgm:chPref val="0"/>
          <dgm:bulletEnabled val="1"/>
        </dgm:presLayoutVars>
      </dgm:prSet>
      <dgm:spPr/>
      <dgm:t>
        <a:bodyPr/>
        <a:lstStyle/>
        <a:p>
          <a:endParaRPr lang="uk-UA"/>
        </a:p>
      </dgm:t>
    </dgm:pt>
    <dgm:pt modelId="{7813AC88-CD92-4920-89AC-E4A459342D50}" type="pres">
      <dgm:prSet presAssocID="{1709A0FF-A30F-4705-A106-082208AEE8BA}" presName="quad2" presStyleLbl="node1" presStyleIdx="1" presStyleCnt="4" custScaleX="201523" custScaleY="120692" custLinFactNeighborX="44610" custLinFactNeighborY="-10577">
        <dgm:presLayoutVars>
          <dgm:chMax val="0"/>
          <dgm:chPref val="0"/>
          <dgm:bulletEnabled val="1"/>
        </dgm:presLayoutVars>
      </dgm:prSet>
      <dgm:spPr/>
      <dgm:t>
        <a:bodyPr/>
        <a:lstStyle/>
        <a:p>
          <a:endParaRPr lang="uk-UA"/>
        </a:p>
      </dgm:t>
    </dgm:pt>
    <dgm:pt modelId="{5645C5A5-1A6C-4860-ABA8-68D9DA5B67F7}" type="pres">
      <dgm:prSet presAssocID="{1709A0FF-A30F-4705-A106-082208AEE8BA}" presName="quad3" presStyleLbl="node1" presStyleIdx="2" presStyleCnt="4" custScaleX="170372" custScaleY="118938" custLinFactNeighborX="-91636" custLinFactNeighborY="12630">
        <dgm:presLayoutVars>
          <dgm:chMax val="0"/>
          <dgm:chPref val="0"/>
          <dgm:bulletEnabled val="1"/>
        </dgm:presLayoutVars>
      </dgm:prSet>
      <dgm:spPr/>
      <dgm:t>
        <a:bodyPr/>
        <a:lstStyle/>
        <a:p>
          <a:endParaRPr lang="uk-UA"/>
        </a:p>
      </dgm:t>
    </dgm:pt>
    <dgm:pt modelId="{C79455F4-F7A2-43D0-A310-9C47ED894DAA}" type="pres">
      <dgm:prSet presAssocID="{1709A0FF-A30F-4705-A106-082208AEE8BA}" presName="quad4" presStyleLbl="node1" presStyleIdx="3" presStyleCnt="4" custScaleX="210362" custScaleY="117441" custLinFactNeighborX="71641" custLinFactNeighborY="11881">
        <dgm:presLayoutVars>
          <dgm:chMax val="0"/>
          <dgm:chPref val="0"/>
          <dgm:bulletEnabled val="1"/>
        </dgm:presLayoutVars>
      </dgm:prSet>
      <dgm:spPr/>
      <dgm:t>
        <a:bodyPr/>
        <a:lstStyle/>
        <a:p>
          <a:endParaRPr lang="uk-UA"/>
        </a:p>
      </dgm:t>
    </dgm:pt>
  </dgm:ptLst>
  <dgm:cxnLst>
    <dgm:cxn modelId="{A0D6CE6B-E0CE-4D73-9C1F-6F17A868E712}" type="presOf" srcId="{B3522604-2B32-4D54-BA9C-8A2B50877472}" destId="{C79455F4-F7A2-43D0-A310-9C47ED894DAA}" srcOrd="0" destOrd="0" presId="urn:microsoft.com/office/officeart/2005/8/layout/matrix3"/>
    <dgm:cxn modelId="{DE7ED07A-332D-43DA-9A2C-D4C39F034E3C}" type="presOf" srcId="{92B6D29A-74A9-4BFE-BE06-BE41BA6BF2D7}" destId="{7813AC88-CD92-4920-89AC-E4A459342D50}" srcOrd="0" destOrd="0" presId="urn:microsoft.com/office/officeart/2005/8/layout/matrix3"/>
    <dgm:cxn modelId="{1929B42F-CEAF-4702-A0F9-3C6458C339DC}" type="presOf" srcId="{9CD71EA2-9CCF-486A-93CE-B0C80333DF9D}" destId="{8CB2BE70-31AB-49D2-AE16-BA542082FCCE}" srcOrd="0" destOrd="0" presId="urn:microsoft.com/office/officeart/2005/8/layout/matrix3"/>
    <dgm:cxn modelId="{622DCBA8-6E56-48EC-8B2E-0269F5644F68}" type="presOf" srcId="{1709A0FF-A30F-4705-A106-082208AEE8BA}" destId="{1BCFFED7-4E12-406C-814F-067B6A1E6ED1}" srcOrd="0" destOrd="0" presId="urn:microsoft.com/office/officeart/2005/8/layout/matrix3"/>
    <dgm:cxn modelId="{3B086131-113D-4CCD-B724-DF4C926EE710}" srcId="{1709A0FF-A30F-4705-A106-082208AEE8BA}" destId="{B3522604-2B32-4D54-BA9C-8A2B50877472}" srcOrd="3" destOrd="0" parTransId="{6CF029F6-41DE-447B-A9C2-ED2E8BE50D2A}" sibTransId="{2DABE39D-6D2F-40EC-B513-908F53E94984}"/>
    <dgm:cxn modelId="{3AD27C00-0FB1-4E6B-820E-99D17EEDA8CB}" srcId="{1709A0FF-A30F-4705-A106-082208AEE8BA}" destId="{EFE2FF54-5D3C-41D8-82EF-B978809E67AB}" srcOrd="2" destOrd="0" parTransId="{0F360784-5D53-46ED-9D0E-081D6C3C7724}" sibTransId="{B35ADFC3-3BF6-4443-B6C0-C53D024E263D}"/>
    <dgm:cxn modelId="{B9A4BF6F-8D28-4229-BF40-7C992BC7EAD3}" srcId="{1709A0FF-A30F-4705-A106-082208AEE8BA}" destId="{9CD71EA2-9CCF-486A-93CE-B0C80333DF9D}" srcOrd="0" destOrd="0" parTransId="{C8706D7C-5E3A-409B-9D53-C153CBD2E8E5}" sibTransId="{E2E4ABC2-9A01-4359-8232-303FFF6310DF}"/>
    <dgm:cxn modelId="{84E3CE88-79B9-4189-BE6D-8D68EE9E33F1}" type="presOf" srcId="{EFE2FF54-5D3C-41D8-82EF-B978809E67AB}" destId="{5645C5A5-1A6C-4860-ABA8-68D9DA5B67F7}" srcOrd="0" destOrd="0" presId="urn:microsoft.com/office/officeart/2005/8/layout/matrix3"/>
    <dgm:cxn modelId="{366818EE-78D2-46C9-946C-7767CE6F40DC}" srcId="{1709A0FF-A30F-4705-A106-082208AEE8BA}" destId="{92B6D29A-74A9-4BFE-BE06-BE41BA6BF2D7}" srcOrd="1" destOrd="0" parTransId="{3AD343FD-3FE1-447B-A1ED-E5436483517F}" sibTransId="{510592C4-54A9-4C54-99EF-BE69A7601D7E}"/>
    <dgm:cxn modelId="{0A1B6B62-B901-4D09-AFDD-151CBAE061CE}" type="presParOf" srcId="{1BCFFED7-4E12-406C-814F-067B6A1E6ED1}" destId="{FFF0B2C1-C6C5-44EC-8203-BC3AD752D03E}" srcOrd="0" destOrd="0" presId="urn:microsoft.com/office/officeart/2005/8/layout/matrix3"/>
    <dgm:cxn modelId="{C58DCCC5-6409-4A0A-B9E7-B3286F908942}" type="presParOf" srcId="{1BCFFED7-4E12-406C-814F-067B6A1E6ED1}" destId="{8CB2BE70-31AB-49D2-AE16-BA542082FCCE}" srcOrd="1" destOrd="0" presId="urn:microsoft.com/office/officeart/2005/8/layout/matrix3"/>
    <dgm:cxn modelId="{AA68B7A0-C3C8-45D9-BA24-A8FCAC88BF43}" type="presParOf" srcId="{1BCFFED7-4E12-406C-814F-067B6A1E6ED1}" destId="{7813AC88-CD92-4920-89AC-E4A459342D50}" srcOrd="2" destOrd="0" presId="urn:microsoft.com/office/officeart/2005/8/layout/matrix3"/>
    <dgm:cxn modelId="{9FBF6C6B-BFEB-47EA-A87C-0CE7AF7437F2}" type="presParOf" srcId="{1BCFFED7-4E12-406C-814F-067B6A1E6ED1}" destId="{5645C5A5-1A6C-4860-ABA8-68D9DA5B67F7}" srcOrd="3" destOrd="0" presId="urn:microsoft.com/office/officeart/2005/8/layout/matrix3"/>
    <dgm:cxn modelId="{020DBF49-783D-4866-8D33-D34E4FC94FFE}" type="presParOf" srcId="{1BCFFED7-4E12-406C-814F-067B6A1E6ED1}" destId="{C79455F4-F7A2-43D0-A310-9C47ED894DA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0B2C1-C6C5-44EC-8203-BC3AD752D03E}">
      <dsp:nvSpPr>
        <dsp:cNvPr id="0" name=""/>
        <dsp:cNvSpPr/>
      </dsp:nvSpPr>
      <dsp:spPr>
        <a:xfrm>
          <a:off x="165247" y="0"/>
          <a:ext cx="8166449" cy="4722593"/>
        </a:xfrm>
        <a:prstGeom prst="diamond">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CB2BE70-31AB-49D2-AE16-BA542082FCCE}">
      <dsp:nvSpPr>
        <dsp:cNvPr id="0" name=""/>
        <dsp:cNvSpPr/>
      </dsp:nvSpPr>
      <dsp:spPr>
        <a:xfrm>
          <a:off x="3168357" y="2540893"/>
          <a:ext cx="1430424" cy="218169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err="1" smtClean="0">
              <a:solidFill>
                <a:schemeClr val="tx1"/>
              </a:solidFill>
            </a:rPr>
            <a:t>Його</a:t>
          </a:r>
          <a:r>
            <a:rPr lang="ru-RU" sz="1800" kern="1200" dirty="0" smtClean="0">
              <a:solidFill>
                <a:schemeClr val="tx1"/>
              </a:solidFill>
            </a:rPr>
            <a:t> </a:t>
          </a:r>
          <a:r>
            <a:rPr lang="ru-RU" sz="1800" kern="1200" dirty="0" err="1" smtClean="0">
              <a:solidFill>
                <a:schemeClr val="tx1"/>
              </a:solidFill>
            </a:rPr>
            <a:t>життя</a:t>
          </a:r>
          <a:r>
            <a:rPr lang="ru-RU" sz="1800" kern="1200" dirty="0" smtClean="0">
              <a:solidFill>
                <a:schemeClr val="tx1"/>
              </a:solidFill>
            </a:rPr>
            <a:t> все </a:t>
          </a:r>
          <a:r>
            <a:rPr lang="ru-RU" sz="1800" kern="1200" dirty="0" err="1" smtClean="0">
              <a:solidFill>
                <a:schemeClr val="tx1"/>
              </a:solidFill>
            </a:rPr>
            <a:t>більше</a:t>
          </a:r>
          <a:r>
            <a:rPr lang="ru-RU" sz="1800" kern="1200" dirty="0" smtClean="0">
              <a:solidFill>
                <a:schemeClr val="tx1"/>
              </a:solidFill>
            </a:rPr>
            <a:t> </a:t>
          </a:r>
          <a:r>
            <a:rPr lang="ru-RU" sz="1800" kern="1200" dirty="0" err="1" smtClean="0">
              <a:solidFill>
                <a:schemeClr val="tx1"/>
              </a:solidFill>
            </a:rPr>
            <a:t>обростало</a:t>
          </a:r>
          <a:r>
            <a:rPr lang="ru-RU" sz="1800" kern="1200" dirty="0" smtClean="0">
              <a:solidFill>
                <a:schemeClr val="tx1"/>
              </a:solidFill>
            </a:rPr>
            <a:t> легендами.</a:t>
          </a:r>
          <a:endParaRPr lang="uk-UA" sz="1800" kern="1200" dirty="0">
            <a:solidFill>
              <a:schemeClr val="tx1"/>
            </a:solidFill>
          </a:endParaRPr>
        </a:p>
      </dsp:txBody>
      <dsp:txXfrm>
        <a:off x="3238185" y="2610721"/>
        <a:ext cx="1290768" cy="2042043"/>
      </dsp:txXfrm>
    </dsp:sp>
    <dsp:sp modelId="{7813AC88-CD92-4920-89AC-E4A459342D50}">
      <dsp:nvSpPr>
        <dsp:cNvPr id="0" name=""/>
        <dsp:cNvSpPr/>
      </dsp:nvSpPr>
      <dsp:spPr>
        <a:xfrm>
          <a:off x="4206011" y="63284"/>
          <a:ext cx="3711673" cy="2222918"/>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err="1" smtClean="0">
              <a:solidFill>
                <a:schemeClr val="tx1"/>
              </a:solidFill>
            </a:rPr>
            <a:t>Ізмаїл</a:t>
          </a:r>
          <a:r>
            <a:rPr lang="ru-RU" sz="1600" kern="1200" dirty="0" smtClean="0">
              <a:solidFill>
                <a:schemeClr val="tx1"/>
              </a:solidFill>
            </a:rPr>
            <a:t> </a:t>
          </a:r>
          <a:r>
            <a:rPr lang="ru-RU" sz="1600" kern="1200" dirty="0" err="1" smtClean="0">
              <a:solidFill>
                <a:schemeClr val="tx1"/>
              </a:solidFill>
            </a:rPr>
            <a:t>Срезневський</a:t>
          </a:r>
          <a:r>
            <a:rPr lang="ru-RU" sz="1600" kern="1200" dirty="0" smtClean="0">
              <a:solidFill>
                <a:schemeClr val="tx1"/>
              </a:solidFill>
            </a:rPr>
            <a:t> у 1836 </a:t>
          </a:r>
          <a:r>
            <a:rPr lang="ru-RU" sz="1600" kern="1200" dirty="0" err="1" smtClean="0">
              <a:solidFill>
                <a:schemeClr val="tx1"/>
              </a:solidFill>
            </a:rPr>
            <a:t>році</a:t>
          </a:r>
          <a:r>
            <a:rPr lang="ru-RU" sz="1600" kern="1200" dirty="0" smtClean="0">
              <a:solidFill>
                <a:schemeClr val="tx1"/>
              </a:solidFill>
            </a:rPr>
            <a:t> у «</a:t>
          </a:r>
          <a:r>
            <a:rPr lang="ru-RU" sz="1600" kern="1200" dirty="0" err="1" smtClean="0">
              <a:solidFill>
                <a:schemeClr val="tx1"/>
              </a:solidFill>
            </a:rPr>
            <a:t>Московському</a:t>
          </a:r>
          <a:r>
            <a:rPr lang="ru-RU" sz="1600" kern="1200" dirty="0" smtClean="0">
              <a:solidFill>
                <a:schemeClr val="tx1"/>
              </a:solidFill>
            </a:rPr>
            <a:t> наблюдателе» </a:t>
          </a:r>
          <a:r>
            <a:rPr lang="ru-RU" sz="1600" kern="1200" dirty="0" err="1" smtClean="0">
              <a:solidFill>
                <a:schemeClr val="tx1"/>
              </a:solidFill>
            </a:rPr>
            <a:t>опублікував</a:t>
          </a:r>
          <a:r>
            <a:rPr lang="ru-RU" sz="1600" kern="1200" dirty="0" smtClean="0">
              <a:solidFill>
                <a:schemeClr val="tx1"/>
              </a:solidFill>
            </a:rPr>
            <a:t> </a:t>
          </a:r>
          <a:r>
            <a:rPr lang="ru-RU" sz="1600" kern="1200" dirty="0" err="1" smtClean="0">
              <a:solidFill>
                <a:schemeClr val="tx1"/>
              </a:solidFill>
            </a:rPr>
            <a:t>оповідання</a:t>
          </a:r>
          <a:r>
            <a:rPr lang="ru-RU" sz="1600" kern="1200" dirty="0" smtClean="0">
              <a:solidFill>
                <a:schemeClr val="tx1"/>
              </a:solidFill>
            </a:rPr>
            <a:t> «Майор, майор!», </a:t>
          </a:r>
          <a:r>
            <a:rPr lang="ru-RU" sz="1600" kern="1200" dirty="0" err="1" smtClean="0">
              <a:solidFill>
                <a:schemeClr val="tx1"/>
              </a:solidFill>
            </a:rPr>
            <a:t>виписавши</a:t>
          </a:r>
          <a:r>
            <a:rPr lang="ru-RU" sz="1600" kern="1200" dirty="0" smtClean="0">
              <a:solidFill>
                <a:schemeClr val="tx1"/>
              </a:solidFill>
            </a:rPr>
            <a:t> там </a:t>
          </a:r>
          <a:r>
            <a:rPr lang="ru-RU" sz="1600" kern="1200" dirty="0" err="1" smtClean="0">
              <a:solidFill>
                <a:schemeClr val="tx1"/>
              </a:solidFill>
            </a:rPr>
            <a:t>історію</a:t>
          </a:r>
          <a:r>
            <a:rPr lang="ru-RU" sz="1600" kern="1200" dirty="0" smtClean="0">
              <a:solidFill>
                <a:schemeClr val="tx1"/>
              </a:solidFill>
            </a:rPr>
            <a:t> </a:t>
          </a:r>
          <a:r>
            <a:rPr lang="ru-RU" sz="1600" kern="1200" dirty="0" err="1" smtClean="0">
              <a:solidFill>
                <a:schemeClr val="tx1"/>
              </a:solidFill>
            </a:rPr>
            <a:t>невдалого</a:t>
          </a:r>
          <a:r>
            <a:rPr lang="ru-RU" sz="1600" kern="1200" dirty="0" smtClean="0">
              <a:solidFill>
                <a:schemeClr val="tx1"/>
              </a:solidFill>
            </a:rPr>
            <a:t> </a:t>
          </a:r>
          <a:r>
            <a:rPr lang="ru-RU" sz="1600" kern="1200" dirty="0" err="1" smtClean="0">
              <a:solidFill>
                <a:schemeClr val="tx1"/>
              </a:solidFill>
            </a:rPr>
            <a:t>одруження</a:t>
          </a:r>
          <a:r>
            <a:rPr lang="ru-RU" sz="1600" kern="1200" dirty="0" smtClean="0">
              <a:solidFill>
                <a:schemeClr val="tx1"/>
              </a:solidFill>
            </a:rPr>
            <a:t> </a:t>
          </a:r>
          <a:r>
            <a:rPr lang="ru-RU" sz="1600" kern="1200" dirty="0" err="1" smtClean="0">
              <a:solidFill>
                <a:schemeClr val="tx1"/>
              </a:solidFill>
            </a:rPr>
            <a:t>Г.Сковороди</a:t>
          </a:r>
          <a:r>
            <a:rPr lang="ru-RU" sz="1600" kern="1200" dirty="0" smtClean="0">
              <a:solidFill>
                <a:schemeClr val="tx1"/>
              </a:solidFill>
            </a:rPr>
            <a:t>. </a:t>
          </a:r>
          <a:r>
            <a:rPr lang="ru-RU" sz="1600" kern="1200" dirty="0" err="1" smtClean="0">
              <a:solidFill>
                <a:schemeClr val="tx1"/>
              </a:solidFill>
            </a:rPr>
            <a:t>Звісно</a:t>
          </a:r>
          <a:r>
            <a:rPr lang="ru-RU" sz="1600" kern="1200" dirty="0" smtClean="0">
              <a:solidFill>
                <a:schemeClr val="tx1"/>
              </a:solidFill>
            </a:rPr>
            <a:t> </a:t>
          </a:r>
          <a:r>
            <a:rPr lang="ru-RU" sz="1600" kern="1200" dirty="0" err="1" smtClean="0">
              <a:solidFill>
                <a:schemeClr val="tx1"/>
              </a:solidFill>
            </a:rPr>
            <a:t>це</a:t>
          </a:r>
          <a:r>
            <a:rPr lang="ru-RU" sz="1600" kern="1200" dirty="0" smtClean="0">
              <a:solidFill>
                <a:schemeClr val="tx1"/>
              </a:solidFill>
            </a:rPr>
            <a:t> все </a:t>
          </a:r>
          <a:r>
            <a:rPr lang="ru-RU" sz="1600" kern="1200" dirty="0" err="1" smtClean="0">
              <a:solidFill>
                <a:schemeClr val="tx1"/>
              </a:solidFill>
            </a:rPr>
            <a:t>художній</a:t>
          </a:r>
          <a:r>
            <a:rPr lang="ru-RU" sz="1600" kern="1200" dirty="0" smtClean="0">
              <a:solidFill>
                <a:schemeClr val="tx1"/>
              </a:solidFill>
            </a:rPr>
            <a:t> </a:t>
          </a:r>
          <a:r>
            <a:rPr lang="ru-RU" sz="1600" kern="1200" dirty="0" err="1" smtClean="0">
              <a:solidFill>
                <a:schemeClr val="tx1"/>
              </a:solidFill>
            </a:rPr>
            <a:t>вимисел</a:t>
          </a:r>
          <a:r>
            <a:rPr lang="ru-RU" sz="1600" kern="1200" dirty="0" smtClean="0">
              <a:solidFill>
                <a:schemeClr val="tx1"/>
              </a:solidFill>
            </a:rPr>
            <a:t>, але </a:t>
          </a:r>
          <a:r>
            <a:rPr lang="ru-RU" sz="1600" kern="1200" dirty="0" err="1" smtClean="0">
              <a:solidFill>
                <a:schemeClr val="tx1"/>
              </a:solidFill>
            </a:rPr>
            <a:t>такий</a:t>
          </a:r>
          <a:r>
            <a:rPr lang="ru-RU" sz="1600" kern="1200" dirty="0" smtClean="0">
              <a:solidFill>
                <a:schemeClr val="tx1"/>
              </a:solidFill>
            </a:rPr>
            <a:t> </a:t>
          </a:r>
          <a:r>
            <a:rPr lang="ru-RU" sz="1600" kern="1200" dirty="0" err="1" smtClean="0">
              <a:solidFill>
                <a:schemeClr val="tx1"/>
              </a:solidFill>
            </a:rPr>
            <a:t>манливий</a:t>
          </a:r>
          <a:r>
            <a:rPr lang="ru-RU" sz="1600" kern="1200" dirty="0" smtClean="0">
              <a:solidFill>
                <a:schemeClr val="tx1"/>
              </a:solidFill>
            </a:rPr>
            <a:t>. </a:t>
          </a:r>
          <a:endParaRPr lang="uk-UA" sz="1600" kern="1200" dirty="0">
            <a:solidFill>
              <a:schemeClr val="tx1"/>
            </a:solidFill>
          </a:endParaRPr>
        </a:p>
      </dsp:txBody>
      <dsp:txXfrm>
        <a:off x="4314525" y="171798"/>
        <a:ext cx="3494645" cy="2005890"/>
      </dsp:txXfrm>
    </dsp:sp>
    <dsp:sp modelId="{5645C5A5-1A6C-4860-ABA8-68D9DA5B67F7}">
      <dsp:nvSpPr>
        <dsp:cNvPr id="0" name=""/>
        <dsp:cNvSpPr/>
      </dsp:nvSpPr>
      <dsp:spPr>
        <a:xfrm>
          <a:off x="0" y="2490355"/>
          <a:ext cx="3137930" cy="2190613"/>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solidFill>
                <a:schemeClr val="tx1"/>
              </a:solidFill>
            </a:rPr>
            <a:t>Сковорода часто зупинявся в домі відставного майора. Похилого віку господар полюбив гостя за його задушевність. Його дочці Олені викладав Григорій премудрість латини. </a:t>
          </a:r>
          <a:endParaRPr lang="uk-UA" sz="1600" kern="1200">
            <a:solidFill>
              <a:schemeClr val="tx1"/>
            </a:solidFill>
          </a:endParaRPr>
        </a:p>
      </dsp:txBody>
      <dsp:txXfrm>
        <a:off x="106937" y="2597292"/>
        <a:ext cx="2924056" cy="1976739"/>
      </dsp:txXfrm>
    </dsp:sp>
    <dsp:sp modelId="{C79455F4-F7A2-43D0-A310-9C47ED894DAA}">
      <dsp:nvSpPr>
        <dsp:cNvPr id="0" name=""/>
        <dsp:cNvSpPr/>
      </dsp:nvSpPr>
      <dsp:spPr>
        <a:xfrm>
          <a:off x="4622472" y="2490345"/>
          <a:ext cx="3874471" cy="216304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solidFill>
                <a:schemeClr val="tx1"/>
              </a:solidFill>
            </a:rPr>
            <a:t>Не вибравши собі жодного стану, він твердо поклав на своєму серці, що посвятить своє життя стриманості, задоволенню малим, цнотливості, смиренню, працелюбності, терпінню, добродушності, простоті манер, щирості, облишить усі суєтні намагання, всі труднощі надмірностей.</a:t>
          </a:r>
          <a:endParaRPr lang="uk-UA" sz="1600" kern="1200">
            <a:solidFill>
              <a:schemeClr val="tx1"/>
            </a:solidFill>
          </a:endParaRPr>
        </a:p>
      </dsp:txBody>
      <dsp:txXfrm>
        <a:off x="4728063" y="2595936"/>
        <a:ext cx="3663289" cy="195185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BE4EA5F8-5281-4CD2-A89C-3CF8C767D61F}" type="datetimeFigureOut">
              <a:rPr lang="uk-UA" smtClean="0"/>
              <a:t>18.12.2012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6A4D18-BA8B-4B98-BDD1-2031306A27C6}" type="slidenum">
              <a:rPr lang="uk-UA" smtClean="0"/>
              <a:t>‹#›</a:t>
            </a:fld>
            <a:endParaRPr lang="uk-UA"/>
          </a:p>
        </p:txBody>
      </p:sp>
    </p:spTree>
    <p:extLst>
      <p:ext uri="{BB962C8B-B14F-4D97-AF65-F5344CB8AC3E}">
        <p14:creationId xmlns:p14="http://schemas.microsoft.com/office/powerpoint/2010/main" val="286210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E4EA5F8-5281-4CD2-A89C-3CF8C767D61F}" type="datetimeFigureOut">
              <a:rPr lang="uk-UA" smtClean="0"/>
              <a:t>18.12.2012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6A4D18-BA8B-4B98-BDD1-2031306A27C6}" type="slidenum">
              <a:rPr lang="uk-UA" smtClean="0"/>
              <a:t>‹#›</a:t>
            </a:fld>
            <a:endParaRPr lang="uk-UA"/>
          </a:p>
        </p:txBody>
      </p:sp>
    </p:spTree>
    <p:extLst>
      <p:ext uri="{BB962C8B-B14F-4D97-AF65-F5344CB8AC3E}">
        <p14:creationId xmlns:p14="http://schemas.microsoft.com/office/powerpoint/2010/main" val="416059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E4EA5F8-5281-4CD2-A89C-3CF8C767D61F}" type="datetimeFigureOut">
              <a:rPr lang="uk-UA" smtClean="0"/>
              <a:t>18.12.2012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6A4D18-BA8B-4B98-BDD1-2031306A27C6}" type="slidenum">
              <a:rPr lang="uk-UA" smtClean="0"/>
              <a:t>‹#›</a:t>
            </a:fld>
            <a:endParaRPr lang="uk-UA"/>
          </a:p>
        </p:txBody>
      </p:sp>
    </p:spTree>
    <p:extLst>
      <p:ext uri="{BB962C8B-B14F-4D97-AF65-F5344CB8AC3E}">
        <p14:creationId xmlns:p14="http://schemas.microsoft.com/office/powerpoint/2010/main" val="246946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E4EA5F8-5281-4CD2-A89C-3CF8C767D61F}" type="datetimeFigureOut">
              <a:rPr lang="uk-UA" smtClean="0"/>
              <a:t>18.12.2012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6A4D18-BA8B-4B98-BDD1-2031306A27C6}" type="slidenum">
              <a:rPr lang="uk-UA" smtClean="0"/>
              <a:t>‹#›</a:t>
            </a:fld>
            <a:endParaRPr lang="uk-UA"/>
          </a:p>
        </p:txBody>
      </p:sp>
    </p:spTree>
    <p:extLst>
      <p:ext uri="{BB962C8B-B14F-4D97-AF65-F5344CB8AC3E}">
        <p14:creationId xmlns:p14="http://schemas.microsoft.com/office/powerpoint/2010/main" val="122823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4EA5F8-5281-4CD2-A89C-3CF8C767D61F}" type="datetimeFigureOut">
              <a:rPr lang="uk-UA" smtClean="0"/>
              <a:t>18.12.2012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6A4D18-BA8B-4B98-BDD1-2031306A27C6}" type="slidenum">
              <a:rPr lang="uk-UA" smtClean="0"/>
              <a:t>‹#›</a:t>
            </a:fld>
            <a:endParaRPr lang="uk-UA"/>
          </a:p>
        </p:txBody>
      </p:sp>
    </p:spTree>
    <p:extLst>
      <p:ext uri="{BB962C8B-B14F-4D97-AF65-F5344CB8AC3E}">
        <p14:creationId xmlns:p14="http://schemas.microsoft.com/office/powerpoint/2010/main" val="18507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BE4EA5F8-5281-4CD2-A89C-3CF8C767D61F}" type="datetimeFigureOut">
              <a:rPr lang="uk-UA" smtClean="0"/>
              <a:t>18.12.2012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A6A4D18-BA8B-4B98-BDD1-2031306A27C6}" type="slidenum">
              <a:rPr lang="uk-UA" smtClean="0"/>
              <a:t>‹#›</a:t>
            </a:fld>
            <a:endParaRPr lang="uk-UA"/>
          </a:p>
        </p:txBody>
      </p:sp>
    </p:spTree>
    <p:extLst>
      <p:ext uri="{BB962C8B-B14F-4D97-AF65-F5344CB8AC3E}">
        <p14:creationId xmlns:p14="http://schemas.microsoft.com/office/powerpoint/2010/main" val="116977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BE4EA5F8-5281-4CD2-A89C-3CF8C767D61F}" type="datetimeFigureOut">
              <a:rPr lang="uk-UA" smtClean="0"/>
              <a:t>18.12.2012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A6A4D18-BA8B-4B98-BDD1-2031306A27C6}" type="slidenum">
              <a:rPr lang="uk-UA" smtClean="0"/>
              <a:t>‹#›</a:t>
            </a:fld>
            <a:endParaRPr lang="uk-UA"/>
          </a:p>
        </p:txBody>
      </p:sp>
    </p:spTree>
    <p:extLst>
      <p:ext uri="{BB962C8B-B14F-4D97-AF65-F5344CB8AC3E}">
        <p14:creationId xmlns:p14="http://schemas.microsoft.com/office/powerpoint/2010/main" val="3224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BE4EA5F8-5281-4CD2-A89C-3CF8C767D61F}" type="datetimeFigureOut">
              <a:rPr lang="uk-UA" smtClean="0"/>
              <a:t>18.12.2012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A6A4D18-BA8B-4B98-BDD1-2031306A27C6}" type="slidenum">
              <a:rPr lang="uk-UA" smtClean="0"/>
              <a:t>‹#›</a:t>
            </a:fld>
            <a:endParaRPr lang="uk-UA"/>
          </a:p>
        </p:txBody>
      </p:sp>
    </p:spTree>
    <p:extLst>
      <p:ext uri="{BB962C8B-B14F-4D97-AF65-F5344CB8AC3E}">
        <p14:creationId xmlns:p14="http://schemas.microsoft.com/office/powerpoint/2010/main" val="297641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4EA5F8-5281-4CD2-A89C-3CF8C767D61F}" type="datetimeFigureOut">
              <a:rPr lang="uk-UA" smtClean="0"/>
              <a:t>18.12.2012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A6A4D18-BA8B-4B98-BDD1-2031306A27C6}" type="slidenum">
              <a:rPr lang="uk-UA" smtClean="0"/>
              <a:t>‹#›</a:t>
            </a:fld>
            <a:endParaRPr lang="uk-UA"/>
          </a:p>
        </p:txBody>
      </p:sp>
    </p:spTree>
    <p:extLst>
      <p:ext uri="{BB962C8B-B14F-4D97-AF65-F5344CB8AC3E}">
        <p14:creationId xmlns:p14="http://schemas.microsoft.com/office/powerpoint/2010/main" val="267103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4EA5F8-5281-4CD2-A89C-3CF8C767D61F}" type="datetimeFigureOut">
              <a:rPr lang="uk-UA" smtClean="0"/>
              <a:t>18.12.2012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A6A4D18-BA8B-4B98-BDD1-2031306A27C6}" type="slidenum">
              <a:rPr lang="uk-UA" smtClean="0"/>
              <a:t>‹#›</a:t>
            </a:fld>
            <a:endParaRPr lang="uk-UA"/>
          </a:p>
        </p:txBody>
      </p:sp>
    </p:spTree>
    <p:extLst>
      <p:ext uri="{BB962C8B-B14F-4D97-AF65-F5344CB8AC3E}">
        <p14:creationId xmlns:p14="http://schemas.microsoft.com/office/powerpoint/2010/main" val="195658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4EA5F8-5281-4CD2-A89C-3CF8C767D61F}" type="datetimeFigureOut">
              <a:rPr lang="uk-UA" smtClean="0"/>
              <a:t>18.12.2012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A6A4D18-BA8B-4B98-BDD1-2031306A27C6}" type="slidenum">
              <a:rPr lang="uk-UA" smtClean="0"/>
              <a:t>‹#›</a:t>
            </a:fld>
            <a:endParaRPr lang="uk-UA"/>
          </a:p>
        </p:txBody>
      </p:sp>
    </p:spTree>
    <p:extLst>
      <p:ext uri="{BB962C8B-B14F-4D97-AF65-F5344CB8AC3E}">
        <p14:creationId xmlns:p14="http://schemas.microsoft.com/office/powerpoint/2010/main" val="331425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colorTemperature colorTemp="4700"/>
                    </a14:imgEffect>
                    <a14:imgEffect>
                      <a14:saturation sat="0"/>
                    </a14:imgEffect>
                    <a14:imgEffect>
                      <a14:brightnessContrast bright="2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EA5F8-5281-4CD2-A89C-3CF8C767D61F}" type="datetimeFigureOut">
              <a:rPr lang="uk-UA" smtClean="0"/>
              <a:t>18.12.2012</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A4D18-BA8B-4B98-BDD1-2031306A27C6}" type="slidenum">
              <a:rPr lang="uk-UA" smtClean="0"/>
              <a:t>‹#›</a:t>
            </a:fld>
            <a:endParaRPr lang="uk-UA"/>
          </a:p>
        </p:txBody>
      </p:sp>
    </p:spTree>
    <p:extLst>
      <p:ext uri="{BB962C8B-B14F-4D97-AF65-F5344CB8AC3E}">
        <p14:creationId xmlns:p14="http://schemas.microsoft.com/office/powerpoint/2010/main" val="3890750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34670"/>
            <a:ext cx="3240360" cy="6312222"/>
          </a:xfrm>
          <a:prstGeom prst="rect">
            <a:avLst/>
          </a:prstGeom>
        </p:spPr>
      </p:pic>
      <p:sp>
        <p:nvSpPr>
          <p:cNvPr id="4" name="Прямоугольник 3"/>
          <p:cNvSpPr/>
          <p:nvPr/>
        </p:nvSpPr>
        <p:spPr>
          <a:xfrm>
            <a:off x="3275856" y="4149080"/>
            <a:ext cx="5981126" cy="175432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ru-RU" sz="5400" b="1" i="1" spc="50" dirty="0" err="1" smtClean="0">
                <a:ln w="12700" cmpd="sng">
                  <a:solidFill>
                    <a:schemeClr val="tx1"/>
                  </a:solidFill>
                  <a:prstDash val="solid"/>
                </a:ln>
                <a:solidFill>
                  <a:schemeClr val="accent1">
                    <a:lumMod val="20000"/>
                    <a:lumOff val="8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Філософ</a:t>
            </a:r>
            <a:r>
              <a:rPr lang="ru-RU" sz="5400" b="1" i="1" spc="50" dirty="0" smtClean="0">
                <a:ln w="12700" cmpd="sng">
                  <a:solidFill>
                    <a:schemeClr val="tx1"/>
                  </a:solidFill>
                  <a:prstDash val="solid"/>
                </a:ln>
                <a:solidFill>
                  <a:schemeClr val="accent1">
                    <a:lumMod val="20000"/>
                    <a:lumOff val="8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a:t>
            </a:r>
            <a:r>
              <a:rPr lang="ru-RU" sz="5400" b="1" i="1" spc="50" dirty="0" err="1" smtClean="0">
                <a:ln w="12700" cmpd="sng">
                  <a:solidFill>
                    <a:schemeClr val="tx1"/>
                  </a:solidFill>
                  <a:prstDash val="solid"/>
                </a:ln>
                <a:solidFill>
                  <a:schemeClr val="accent1">
                    <a:lumMod val="20000"/>
                    <a:lumOff val="8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якого</a:t>
            </a:r>
            <a:endParaRPr lang="ru-RU" sz="5400" b="1" i="1" spc="50" dirty="0" smtClean="0">
              <a:ln w="12700" cmpd="sng">
                <a:solidFill>
                  <a:schemeClr val="tx1"/>
                </a:solidFill>
                <a:prstDash val="solid"/>
              </a:ln>
              <a:solidFill>
                <a:schemeClr val="accent1">
                  <a:lumMod val="20000"/>
                  <a:lumOff val="8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a:p>
            <a:pPr algn="ctr"/>
            <a:r>
              <a:rPr lang="ru-RU" sz="5400" b="1" i="1" spc="50" dirty="0" smtClean="0">
                <a:ln w="12700" cmpd="sng">
                  <a:solidFill>
                    <a:schemeClr val="tx1"/>
                  </a:solidFill>
                  <a:prstDash val="solid"/>
                </a:ln>
                <a:solidFill>
                  <a:schemeClr val="accent1">
                    <a:lumMod val="20000"/>
                    <a:lumOff val="8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a:t>
            </a:r>
            <a:r>
              <a:rPr lang="ru-RU" sz="5400" b="1" i="1" spc="50" dirty="0">
                <a:ln w="12700" cmpd="sng">
                  <a:solidFill>
                    <a:schemeClr val="tx1"/>
                  </a:solidFill>
                  <a:prstDash val="solid"/>
                </a:ln>
                <a:solidFill>
                  <a:schemeClr val="accent1">
                    <a:lumMod val="20000"/>
                    <a:lumOff val="8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«не </a:t>
            </a:r>
            <a:r>
              <a:rPr lang="ru-RU" sz="5400" b="1" i="1" spc="50" dirty="0" err="1">
                <a:ln w="12700" cmpd="sng">
                  <a:solidFill>
                    <a:schemeClr val="tx1"/>
                  </a:solidFill>
                  <a:prstDash val="solid"/>
                </a:ln>
                <a:solidFill>
                  <a:schemeClr val="accent1">
                    <a:lumMod val="20000"/>
                    <a:lumOff val="8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спіймав</a:t>
            </a:r>
            <a:r>
              <a:rPr lang="ru-RU" sz="5400" b="1" i="1" spc="50" dirty="0">
                <a:ln w="12700" cmpd="sng">
                  <a:solidFill>
                    <a:schemeClr val="tx1"/>
                  </a:solidFill>
                  <a:prstDash val="solid"/>
                </a:ln>
                <a:solidFill>
                  <a:schemeClr val="accent1">
                    <a:lumMod val="20000"/>
                    <a:lumOff val="8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a:t>
            </a:r>
            <a:r>
              <a:rPr lang="ru-RU" sz="5400" b="1" i="1" spc="50" dirty="0" err="1">
                <a:ln w="12700" cmpd="sng">
                  <a:solidFill>
                    <a:schemeClr val="tx1"/>
                  </a:solidFill>
                  <a:prstDash val="solid"/>
                </a:ln>
                <a:solidFill>
                  <a:schemeClr val="accent1">
                    <a:lumMod val="20000"/>
                    <a:lumOff val="8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світ</a:t>
            </a:r>
            <a:r>
              <a:rPr lang="ru-RU" sz="5400" b="1" i="1" spc="50" dirty="0">
                <a:ln w="12700" cmpd="sng">
                  <a:solidFill>
                    <a:schemeClr val="tx1"/>
                  </a:solidFill>
                  <a:prstDash val="solid"/>
                </a:ln>
                <a:solidFill>
                  <a:schemeClr val="accent1">
                    <a:lumMod val="20000"/>
                    <a:lumOff val="8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a:t>
            </a:r>
            <a:endParaRPr lang="ru-RU" sz="5400" b="1" i="1" cap="none" spc="50" dirty="0">
              <a:ln w="12700" cmpd="sng">
                <a:solidFill>
                  <a:schemeClr val="tx1"/>
                </a:solidFill>
                <a:prstDash val="solid"/>
              </a:ln>
              <a:solidFill>
                <a:schemeClr val="accent1">
                  <a:lumMod val="20000"/>
                  <a:lumOff val="8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sp>
        <p:nvSpPr>
          <p:cNvPr id="6" name="Прямоугольник 5"/>
          <p:cNvSpPr/>
          <p:nvPr/>
        </p:nvSpPr>
        <p:spPr>
          <a:xfrm>
            <a:off x="4634861" y="404664"/>
            <a:ext cx="3771352" cy="3293209"/>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ru-RU" sz="6000" b="1" i="1" cap="none" spc="0" dirty="0" err="1" smtClean="0">
                <a:ln w="18415" cmpd="sng">
                  <a:solidFill>
                    <a:schemeClr val="tx1"/>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reflection blurRad="6350" stA="55000" endA="300" endPos="45500" dir="5400000" sy="-100000" algn="bl" rotWithShape="0"/>
                </a:effectLst>
              </a:rPr>
              <a:t>Григорій</a:t>
            </a:r>
            <a:r>
              <a:rPr lang="ru-RU" sz="6000" b="1" i="1" cap="none" spc="0" dirty="0" smtClean="0">
                <a:ln w="18415" cmpd="sng">
                  <a:solidFill>
                    <a:schemeClr val="tx1"/>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reflection blurRad="6350" stA="55000" endA="300" endPos="45500" dir="5400000" sy="-100000" algn="bl" rotWithShape="0"/>
                </a:effectLst>
              </a:rPr>
              <a:t> </a:t>
            </a:r>
          </a:p>
          <a:p>
            <a:pPr algn="ctr"/>
            <a:r>
              <a:rPr lang="ru-RU" sz="6000" b="1" i="1" cap="none" spc="0" dirty="0" smtClean="0">
                <a:ln w="18415" cmpd="sng">
                  <a:solidFill>
                    <a:schemeClr val="tx1"/>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reflection blurRad="6350" stA="55000" endA="300" endPos="45500" dir="5400000" sy="-100000" algn="bl" rotWithShape="0"/>
                </a:effectLst>
              </a:rPr>
              <a:t>Савич </a:t>
            </a:r>
          </a:p>
          <a:p>
            <a:pPr algn="ctr"/>
            <a:r>
              <a:rPr lang="ru-RU" sz="6000" b="1" i="1" cap="none" spc="0" dirty="0" smtClean="0">
                <a:ln w="18415" cmpd="sng">
                  <a:solidFill>
                    <a:schemeClr val="tx1"/>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reflection blurRad="6350" stA="55000" endA="300" endPos="45500" dir="5400000" sy="-100000" algn="bl" rotWithShape="0"/>
                </a:effectLst>
              </a:rPr>
              <a:t>Сковорода</a:t>
            </a:r>
          </a:p>
          <a:p>
            <a:pPr algn="ctr"/>
            <a:r>
              <a:rPr lang="ru-RU" sz="2800" b="1" i="1" dirty="0" smtClean="0">
                <a:ln w="18415" cmpd="sng">
                  <a:solidFill>
                    <a:schemeClr val="tx1"/>
                  </a:solidFill>
                  <a:prstDash val="solid"/>
                </a:ln>
                <a:solidFill>
                  <a:schemeClr val="bg1">
                    <a:lumMod val="65000"/>
                  </a:schemeClr>
                </a:solidFill>
                <a:effectLst>
                  <a:outerShdw blurRad="63500" dir="3600000" algn="tl" rotWithShape="0">
                    <a:srgbClr val="000000">
                      <a:alpha val="70000"/>
                    </a:srgbClr>
                  </a:outerShdw>
                </a:effectLst>
              </a:rPr>
              <a:t>(3.12.1722  -  9.11.1794)</a:t>
            </a:r>
            <a:endParaRPr lang="ru-RU" sz="2800" b="1" i="1" cap="none" spc="0" dirty="0">
              <a:ln w="18415" cmpd="sng">
                <a:solidFill>
                  <a:schemeClr val="tx1"/>
                </a:solidFill>
                <a:prstDash val="solid"/>
              </a:ln>
              <a:solidFill>
                <a:schemeClr val="bg1">
                  <a:lumMod val="65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8513199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585" y="476672"/>
            <a:ext cx="8645946" cy="5509200"/>
          </a:xfrm>
          <a:prstGeom prst="rect">
            <a:avLst/>
          </a:prstGeom>
        </p:spPr>
        <p:txBody>
          <a:bodyPr wrap="square">
            <a:spAutoFit/>
          </a:bodyPr>
          <a:lstStyle/>
          <a:p>
            <a:r>
              <a:rPr lang="uk-UA" sz="3200" b="1" i="1" dirty="0">
                <a:solidFill>
                  <a:srgbClr val="002060"/>
                </a:solidFill>
                <a:effectLst>
                  <a:outerShdw blurRad="60007" dir="2000400" sy="-30000" kx="-800400" algn="bl" rotWithShape="0">
                    <a:prstClr val="black">
                      <a:alpha val="20000"/>
                    </a:prstClr>
                  </a:outerShdw>
                </a:effectLst>
                <a:latin typeface="Gabriola" pitchFamily="82" charset="0"/>
              </a:rPr>
              <a:t>Насправді Григорій Савович Сковорода був не лише поетом і філософом, але і просвітителем, соціологом і найвидатнішим педагогом. За його книгами вчився читати Тарас Шевченко, його думки миттєво перетворювались на байки, притчі, пісні й розносились світом кобзарями та лірниками. Головною метою просвітительської діяльності Сковороди було відкрити людям рецепт щастя. А у світлі цієї </a:t>
            </a:r>
            <a:endParaRPr lang="uk-UA" sz="3200" b="1" i="1" dirty="0" smtClean="0">
              <a:solidFill>
                <a:srgbClr val="002060"/>
              </a:solidFill>
              <a:effectLst>
                <a:outerShdw blurRad="60007" dir="2000400" sy="-30000" kx="-800400" algn="bl" rotWithShape="0">
                  <a:prstClr val="black">
                    <a:alpha val="20000"/>
                  </a:prstClr>
                </a:outerShdw>
              </a:effectLst>
              <a:latin typeface="Gabriola" pitchFamily="82" charset="0"/>
            </a:endParaRPr>
          </a:p>
          <a:p>
            <a:r>
              <a:rPr lang="uk-UA" sz="3200" b="1" i="1" dirty="0" smtClean="0">
                <a:solidFill>
                  <a:srgbClr val="002060"/>
                </a:solidFill>
                <a:effectLst>
                  <a:outerShdw blurRad="60007" dir="2000400" sy="-30000" kx="-800400" algn="bl" rotWithShape="0">
                    <a:prstClr val="black">
                      <a:alpha val="20000"/>
                    </a:prstClr>
                  </a:outerShdw>
                </a:effectLst>
                <a:latin typeface="Gabriola" pitchFamily="82" charset="0"/>
              </a:rPr>
              <a:t>надзадачі </a:t>
            </a:r>
            <a:r>
              <a:rPr lang="uk-UA" sz="3200" b="1" i="1" dirty="0">
                <a:solidFill>
                  <a:srgbClr val="002060"/>
                </a:solidFill>
                <a:effectLst>
                  <a:outerShdw blurRad="60007" dir="2000400" sy="-30000" kx="-800400" algn="bl" rotWithShape="0">
                    <a:prstClr val="black">
                      <a:alpha val="20000"/>
                    </a:prstClr>
                  </a:outerShdw>
                </a:effectLst>
                <a:latin typeface="Gabriola" pitchFamily="82" charset="0"/>
              </a:rPr>
              <a:t>переосмислювалась </a:t>
            </a:r>
            <a:r>
              <a:rPr lang="uk-UA" sz="3200" b="1" i="1" dirty="0" smtClean="0">
                <a:solidFill>
                  <a:srgbClr val="002060"/>
                </a:solidFill>
                <a:effectLst>
                  <a:outerShdw blurRad="60007" dir="2000400" sy="-30000" kx="-800400" algn="bl" rotWithShape="0">
                    <a:prstClr val="black">
                      <a:alpha val="20000"/>
                    </a:prstClr>
                  </a:outerShdw>
                </a:effectLst>
                <a:latin typeface="Gabriola" pitchFamily="82" charset="0"/>
              </a:rPr>
              <a:t>і</a:t>
            </a:r>
          </a:p>
          <a:p>
            <a:r>
              <a:rPr lang="uk-UA" sz="3200" b="1" i="1" dirty="0" smtClean="0">
                <a:solidFill>
                  <a:srgbClr val="002060"/>
                </a:solidFill>
                <a:effectLst>
                  <a:outerShdw blurRad="60007" dir="2000400" sy="-30000" kx="-800400" algn="bl" rotWithShape="0">
                    <a:prstClr val="black">
                      <a:alpha val="20000"/>
                    </a:prstClr>
                  </a:outerShdw>
                </a:effectLst>
                <a:latin typeface="Gabriola" pitchFamily="82" charset="0"/>
              </a:rPr>
              <a:t> </a:t>
            </a:r>
            <a:r>
              <a:rPr lang="uk-UA" sz="3200" b="1" i="1" dirty="0">
                <a:solidFill>
                  <a:srgbClr val="002060"/>
                </a:solidFill>
                <a:effectLst>
                  <a:outerShdw blurRad="60007" dir="2000400" sy="-30000" kx="-800400" algn="bl" rotWithShape="0">
                    <a:prstClr val="black">
                      <a:alpha val="20000"/>
                    </a:prstClr>
                  </a:outerShdw>
                </a:effectLst>
                <a:latin typeface="Gabriola" pitchFamily="82" charset="0"/>
              </a:rPr>
              <a:t>сутність праці, і роль учителя, і </a:t>
            </a:r>
            <a:endParaRPr lang="uk-UA" sz="3200" b="1" i="1" dirty="0" smtClean="0">
              <a:solidFill>
                <a:srgbClr val="002060"/>
              </a:solidFill>
              <a:effectLst>
                <a:outerShdw blurRad="60007" dir="2000400" sy="-30000" kx="-800400" algn="bl" rotWithShape="0">
                  <a:prstClr val="black">
                    <a:alpha val="20000"/>
                  </a:prstClr>
                </a:outerShdw>
              </a:effectLst>
              <a:latin typeface="Gabriola" pitchFamily="82" charset="0"/>
            </a:endParaRPr>
          </a:p>
          <a:p>
            <a:r>
              <a:rPr lang="uk-UA" sz="3200" b="1" i="1" dirty="0" smtClean="0">
                <a:solidFill>
                  <a:srgbClr val="002060"/>
                </a:solidFill>
                <a:effectLst>
                  <a:outerShdw blurRad="60007" dir="2000400" sy="-30000" kx="-800400" algn="bl" rotWithShape="0">
                    <a:prstClr val="black">
                      <a:alpha val="20000"/>
                    </a:prstClr>
                  </a:outerShdw>
                </a:effectLst>
                <a:latin typeface="Gabriola" pitchFamily="82" charset="0"/>
              </a:rPr>
              <a:t>ставлення до </a:t>
            </a:r>
            <a:r>
              <a:rPr lang="uk-UA" sz="3200" b="1" i="1" dirty="0">
                <a:solidFill>
                  <a:srgbClr val="002060"/>
                </a:solidFill>
                <a:effectLst>
                  <a:outerShdw blurRad="60007" dir="2000400" sy="-30000" kx="-800400" algn="bl" rotWithShape="0">
                    <a:prstClr val="black">
                      <a:alpha val="20000"/>
                    </a:prstClr>
                  </a:outerShdw>
                </a:effectLst>
                <a:latin typeface="Gabriola" pitchFamily="82" charset="0"/>
              </a:rPr>
              <a:t>природи, життя, </a:t>
            </a:r>
            <a:endParaRPr lang="uk-UA" sz="3200" b="1" i="1" dirty="0" smtClean="0">
              <a:solidFill>
                <a:srgbClr val="002060"/>
              </a:solidFill>
              <a:effectLst>
                <a:outerShdw blurRad="60007" dir="2000400" sy="-30000" kx="-800400" algn="bl" rotWithShape="0">
                  <a:prstClr val="black">
                    <a:alpha val="20000"/>
                  </a:prstClr>
                </a:outerShdw>
              </a:effectLst>
              <a:latin typeface="Gabriola" pitchFamily="82" charset="0"/>
            </a:endParaRPr>
          </a:p>
          <a:p>
            <a:r>
              <a:rPr lang="uk-UA" sz="3200" b="1" i="1" dirty="0" smtClean="0">
                <a:solidFill>
                  <a:srgbClr val="002060"/>
                </a:solidFill>
                <a:effectLst>
                  <a:outerShdw blurRad="60007" dir="2000400" sy="-30000" kx="-800400" algn="bl" rotWithShape="0">
                    <a:prstClr val="black">
                      <a:alpha val="20000"/>
                    </a:prstClr>
                  </a:outerShdw>
                </a:effectLst>
                <a:latin typeface="Gabriola" pitchFamily="82" charset="0"/>
              </a:rPr>
              <a:t>істини</a:t>
            </a:r>
            <a:r>
              <a:rPr lang="uk-UA" sz="3200" b="1" i="1" dirty="0">
                <a:solidFill>
                  <a:srgbClr val="002060"/>
                </a:solidFill>
                <a:effectLst>
                  <a:outerShdw blurRad="60007" dir="2000400" sy="-30000" kx="-800400" algn="bl" rotWithShape="0">
                    <a:prstClr val="black">
                      <a:alpha val="20000"/>
                    </a:prstClr>
                  </a:outerShdw>
                </a:effectLst>
                <a:latin typeface="Gabriola" pitchFamily="82" charset="0"/>
              </a:rPr>
              <a:t>, любові. </a:t>
            </a:r>
          </a:p>
        </p:txBody>
      </p:sp>
      <p:pic>
        <p:nvPicPr>
          <p:cNvPr id="3" name="Рисунок 2"/>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719871" y="3557108"/>
            <a:ext cx="4091660" cy="3188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760357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16632"/>
            <a:ext cx="6984776" cy="1754326"/>
          </a:xfrm>
          <a:prstGeom prst="rect">
            <a:avLst/>
          </a:prstGeom>
          <a:noFill/>
        </p:spPr>
        <p:txBody>
          <a:bodyPr wrap="squar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СТЕЖКА 5.</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ОСТАННЯ.СЛАВЕТНА</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467544" y="1870958"/>
            <a:ext cx="8352928" cy="923330"/>
          </a:xfrm>
          <a:prstGeom prst="rect">
            <a:avLst/>
          </a:prstGeom>
        </p:spPr>
        <p:txBody>
          <a:bodyPr wrap="square">
            <a:spAutoFit/>
          </a:bodyPr>
          <a:lstStyle/>
          <a:p>
            <a:r>
              <a:rPr lang="ru-RU" dirty="0" smtClean="0"/>
              <a:t>           </a:t>
            </a:r>
            <a:r>
              <a:rPr lang="ru-RU" b="1" dirty="0" err="1" smtClean="0">
                <a:solidFill>
                  <a:schemeClr val="tx1">
                    <a:lumMod val="95000"/>
                    <a:lumOff val="5000"/>
                  </a:schemeClr>
                </a:solidFill>
              </a:rPr>
              <a:t>Тернистий</a:t>
            </a:r>
            <a:r>
              <a:rPr lang="ru-RU" b="1" dirty="0" smtClean="0">
                <a:solidFill>
                  <a:schemeClr val="tx1">
                    <a:lumMod val="95000"/>
                    <a:lumOff val="5000"/>
                  </a:schemeClr>
                </a:solidFill>
              </a:rPr>
              <a:t> </a:t>
            </a:r>
            <a:r>
              <a:rPr lang="ru-RU" b="1" dirty="0">
                <a:solidFill>
                  <a:schemeClr val="tx1">
                    <a:lumMod val="95000"/>
                    <a:lumOff val="5000"/>
                  </a:schemeClr>
                </a:solidFill>
              </a:rPr>
              <a:t>шлях </a:t>
            </a:r>
            <a:r>
              <a:rPr lang="ru-RU" b="1" dirty="0" err="1">
                <a:solidFill>
                  <a:schemeClr val="tx1">
                    <a:lumMod val="95000"/>
                    <a:lumOff val="5000"/>
                  </a:schemeClr>
                </a:solidFill>
              </a:rPr>
              <a:t>людини</a:t>
            </a:r>
            <a:r>
              <a:rPr lang="ru-RU" b="1" dirty="0">
                <a:solidFill>
                  <a:schemeClr val="tx1">
                    <a:lumMod val="95000"/>
                    <a:lumOff val="5000"/>
                  </a:schemeClr>
                </a:solidFill>
              </a:rPr>
              <a:t>. Але й </a:t>
            </a:r>
            <a:r>
              <a:rPr lang="ru-RU" b="1" dirty="0" err="1">
                <a:solidFill>
                  <a:schemeClr val="tx1">
                    <a:lumMod val="95000"/>
                    <a:lumOff val="5000"/>
                  </a:schemeClr>
                </a:solidFill>
              </a:rPr>
              <a:t>він</a:t>
            </a:r>
            <a:r>
              <a:rPr lang="ru-RU" b="1" dirty="0">
                <a:solidFill>
                  <a:schemeClr val="tx1">
                    <a:lumMod val="95000"/>
                    <a:lumOff val="5000"/>
                  </a:schemeClr>
                </a:solidFill>
              </a:rPr>
              <a:t> </a:t>
            </a:r>
            <a:r>
              <a:rPr lang="ru-RU" b="1" dirty="0" err="1">
                <a:solidFill>
                  <a:schemeClr val="tx1">
                    <a:lumMod val="95000"/>
                    <a:lumOff val="5000"/>
                  </a:schemeClr>
                </a:solidFill>
              </a:rPr>
              <a:t>свого</a:t>
            </a:r>
            <a:r>
              <a:rPr lang="ru-RU" b="1" dirty="0">
                <a:solidFill>
                  <a:schemeClr val="tx1">
                    <a:lumMod val="95000"/>
                    <a:lumOff val="5000"/>
                  </a:schemeClr>
                </a:solidFill>
              </a:rPr>
              <a:t> </a:t>
            </a:r>
            <a:r>
              <a:rPr lang="ru-RU" b="1" dirty="0" err="1">
                <a:solidFill>
                  <a:schemeClr val="tx1">
                    <a:lumMod val="95000"/>
                    <a:lumOff val="5000"/>
                  </a:schemeClr>
                </a:solidFill>
              </a:rPr>
              <a:t>кінця</a:t>
            </a:r>
            <a:r>
              <a:rPr lang="ru-RU" b="1" dirty="0">
                <a:solidFill>
                  <a:schemeClr val="tx1">
                    <a:lumMod val="95000"/>
                    <a:lumOff val="5000"/>
                  </a:schemeClr>
                </a:solidFill>
              </a:rPr>
              <a:t> доходить. </a:t>
            </a:r>
            <a:r>
              <a:rPr lang="ru-RU" b="1" dirty="0" smtClean="0">
                <a:solidFill>
                  <a:schemeClr val="tx1">
                    <a:lumMod val="95000"/>
                    <a:lumOff val="5000"/>
                  </a:schemeClr>
                </a:solidFill>
              </a:rPr>
              <a:t> В </a:t>
            </a:r>
            <a:r>
              <a:rPr lang="ru-RU" b="1" dirty="0" err="1">
                <a:solidFill>
                  <a:schemeClr val="tx1">
                    <a:lumMod val="95000"/>
                    <a:lumOff val="5000"/>
                  </a:schemeClr>
                </a:solidFill>
              </a:rPr>
              <a:t>останній</a:t>
            </a:r>
            <a:r>
              <a:rPr lang="ru-RU" b="1" dirty="0">
                <a:solidFill>
                  <a:schemeClr val="tx1">
                    <a:lumMod val="95000"/>
                    <a:lumOff val="5000"/>
                  </a:schemeClr>
                </a:solidFill>
              </a:rPr>
              <a:t> раз </a:t>
            </a:r>
            <a:r>
              <a:rPr lang="ru-RU" b="1" dirty="0" err="1">
                <a:solidFill>
                  <a:schemeClr val="tx1">
                    <a:lumMod val="95000"/>
                    <a:lumOff val="5000"/>
                  </a:schemeClr>
                </a:solidFill>
              </a:rPr>
              <a:t>зустрівся</a:t>
            </a:r>
            <a:r>
              <a:rPr lang="ru-RU" b="1" dirty="0">
                <a:solidFill>
                  <a:schemeClr val="tx1">
                    <a:lumMod val="95000"/>
                    <a:lumOff val="5000"/>
                  </a:schemeClr>
                </a:solidFill>
              </a:rPr>
              <a:t> </a:t>
            </a:r>
            <a:r>
              <a:rPr lang="ru-RU" b="1" dirty="0" err="1">
                <a:solidFill>
                  <a:schemeClr val="tx1">
                    <a:lumMod val="95000"/>
                    <a:lumOff val="5000"/>
                  </a:schemeClr>
                </a:solidFill>
              </a:rPr>
              <a:t>Григорій</a:t>
            </a:r>
            <a:r>
              <a:rPr lang="ru-RU" b="1" dirty="0">
                <a:solidFill>
                  <a:schemeClr val="tx1">
                    <a:lumMod val="95000"/>
                    <a:lumOff val="5000"/>
                  </a:schemeClr>
                </a:solidFill>
              </a:rPr>
              <a:t> Сковорода </a:t>
            </a:r>
            <a:r>
              <a:rPr lang="ru-RU" b="1" dirty="0" err="1">
                <a:solidFill>
                  <a:schemeClr val="tx1">
                    <a:lumMod val="95000"/>
                    <a:lumOff val="5000"/>
                  </a:schemeClr>
                </a:solidFill>
              </a:rPr>
              <a:t>із</a:t>
            </a:r>
            <a:r>
              <a:rPr lang="ru-RU" b="1" dirty="0">
                <a:solidFill>
                  <a:schemeClr val="tx1">
                    <a:lumMod val="95000"/>
                    <a:lumOff val="5000"/>
                  </a:schemeClr>
                </a:solidFill>
              </a:rPr>
              <a:t> </a:t>
            </a:r>
            <a:r>
              <a:rPr lang="ru-RU" b="1" dirty="0" err="1">
                <a:solidFill>
                  <a:schemeClr val="tx1">
                    <a:lumMod val="95000"/>
                    <a:lumOff val="5000"/>
                  </a:schemeClr>
                </a:solidFill>
              </a:rPr>
              <a:t>своїм</a:t>
            </a:r>
            <a:r>
              <a:rPr lang="ru-RU" b="1" dirty="0">
                <a:solidFill>
                  <a:schemeClr val="tx1">
                    <a:lumMod val="95000"/>
                    <a:lumOff val="5000"/>
                  </a:schemeClr>
                </a:solidFill>
              </a:rPr>
              <a:t> </a:t>
            </a:r>
            <a:r>
              <a:rPr lang="ru-RU" b="1" dirty="0" err="1">
                <a:solidFill>
                  <a:schemeClr val="tx1">
                    <a:lumMod val="95000"/>
                    <a:lumOff val="5000"/>
                  </a:schemeClr>
                </a:solidFill>
              </a:rPr>
              <a:t>найулюбленішим</a:t>
            </a:r>
            <a:r>
              <a:rPr lang="ru-RU" b="1" dirty="0">
                <a:solidFill>
                  <a:schemeClr val="tx1">
                    <a:lumMod val="95000"/>
                    <a:lumOff val="5000"/>
                  </a:schemeClr>
                </a:solidFill>
              </a:rPr>
              <a:t> </a:t>
            </a:r>
            <a:r>
              <a:rPr lang="ru-RU" b="1" dirty="0" err="1">
                <a:solidFill>
                  <a:schemeClr val="tx1">
                    <a:lumMod val="95000"/>
                    <a:lumOff val="5000"/>
                  </a:schemeClr>
                </a:solidFill>
              </a:rPr>
              <a:t>учнем</a:t>
            </a:r>
            <a:r>
              <a:rPr lang="ru-RU" b="1" dirty="0">
                <a:solidFill>
                  <a:schemeClr val="tx1">
                    <a:lumMod val="95000"/>
                    <a:lumOff val="5000"/>
                  </a:schemeClr>
                </a:solidFill>
              </a:rPr>
              <a:t> </a:t>
            </a:r>
            <a:r>
              <a:rPr lang="ru-RU" b="1" dirty="0" err="1">
                <a:solidFill>
                  <a:schemeClr val="tx1">
                    <a:lumMod val="95000"/>
                    <a:lumOff val="5000"/>
                  </a:schemeClr>
                </a:solidFill>
              </a:rPr>
              <a:t>Михайлом</a:t>
            </a:r>
            <a:r>
              <a:rPr lang="ru-RU" b="1" dirty="0">
                <a:solidFill>
                  <a:schemeClr val="tx1">
                    <a:lumMod val="95000"/>
                    <a:lumOff val="5000"/>
                  </a:schemeClr>
                </a:solidFill>
              </a:rPr>
              <a:t> </a:t>
            </a:r>
            <a:r>
              <a:rPr lang="ru-RU" b="1" dirty="0" err="1">
                <a:solidFill>
                  <a:schemeClr val="tx1">
                    <a:lumMod val="95000"/>
                    <a:lumOff val="5000"/>
                  </a:schemeClr>
                </a:solidFill>
              </a:rPr>
              <a:t>Ковалинським</a:t>
            </a:r>
            <a:r>
              <a:rPr lang="ru-RU" b="1" dirty="0">
                <a:solidFill>
                  <a:schemeClr val="tx1">
                    <a:lumMod val="95000"/>
                    <a:lumOff val="5000"/>
                  </a:schemeClr>
                </a:solidFill>
              </a:rPr>
              <a:t>, передав </a:t>
            </a:r>
            <a:r>
              <a:rPr lang="ru-RU" b="1" dirty="0" err="1">
                <a:solidFill>
                  <a:schemeClr val="tx1">
                    <a:lumMod val="95000"/>
                    <a:lumOff val="5000"/>
                  </a:schemeClr>
                </a:solidFill>
              </a:rPr>
              <a:t>йому</a:t>
            </a:r>
            <a:r>
              <a:rPr lang="ru-RU" b="1" dirty="0">
                <a:solidFill>
                  <a:schemeClr val="tx1">
                    <a:lumMod val="95000"/>
                    <a:lumOff val="5000"/>
                  </a:schemeClr>
                </a:solidFill>
              </a:rPr>
              <a:t> рукописи.</a:t>
            </a:r>
            <a:endParaRPr lang="uk-UA" b="1" dirty="0">
              <a:solidFill>
                <a:schemeClr val="tx1">
                  <a:lumMod val="95000"/>
                  <a:lumOff val="5000"/>
                </a:schemeClr>
              </a:solidFill>
            </a:endParaRPr>
          </a:p>
        </p:txBody>
      </p:sp>
      <p:sp>
        <p:nvSpPr>
          <p:cNvPr id="4" name="Прямоугольник 3"/>
          <p:cNvSpPr/>
          <p:nvPr/>
        </p:nvSpPr>
        <p:spPr>
          <a:xfrm>
            <a:off x="467544" y="2819872"/>
            <a:ext cx="8280920" cy="369332"/>
          </a:xfrm>
          <a:prstGeom prst="rect">
            <a:avLst/>
          </a:prstGeom>
        </p:spPr>
        <p:txBody>
          <a:bodyPr wrap="square">
            <a:spAutoFit/>
          </a:bodyPr>
          <a:lstStyle/>
          <a:p>
            <a:r>
              <a:rPr lang="ru-RU" b="1" dirty="0" smtClean="0">
                <a:solidFill>
                  <a:schemeClr val="tx1">
                    <a:lumMod val="95000"/>
                    <a:lumOff val="5000"/>
                  </a:schemeClr>
                </a:solidFill>
              </a:rPr>
              <a:t>          </a:t>
            </a:r>
            <a:r>
              <a:rPr lang="ru-RU" b="1" dirty="0" err="1" smtClean="0">
                <a:solidFill>
                  <a:schemeClr val="tx1">
                    <a:lumMod val="95000"/>
                    <a:lumOff val="5000"/>
                  </a:schemeClr>
                </a:solidFill>
              </a:rPr>
              <a:t>Повернувся</a:t>
            </a:r>
            <a:r>
              <a:rPr lang="ru-RU" b="1" dirty="0" smtClean="0">
                <a:solidFill>
                  <a:schemeClr val="tx1">
                    <a:lumMod val="95000"/>
                    <a:lumOff val="5000"/>
                  </a:schemeClr>
                </a:solidFill>
              </a:rPr>
              <a:t> </a:t>
            </a:r>
            <a:r>
              <a:rPr lang="ru-RU" b="1" dirty="0">
                <a:solidFill>
                  <a:schemeClr val="tx1">
                    <a:lumMod val="95000"/>
                    <a:lumOff val="5000"/>
                  </a:schemeClr>
                </a:solidFill>
              </a:rPr>
              <a:t>у Пан-</a:t>
            </a:r>
            <a:r>
              <a:rPr lang="ru-RU" b="1" dirty="0" err="1">
                <a:solidFill>
                  <a:schemeClr val="tx1">
                    <a:lumMod val="95000"/>
                    <a:lumOff val="5000"/>
                  </a:schemeClr>
                </a:solidFill>
              </a:rPr>
              <a:t>Іванівку</a:t>
            </a:r>
            <a:r>
              <a:rPr lang="ru-RU" b="1" dirty="0">
                <a:solidFill>
                  <a:schemeClr val="tx1">
                    <a:lumMod val="95000"/>
                    <a:lumOff val="5000"/>
                  </a:schemeClr>
                </a:solidFill>
              </a:rPr>
              <a:t>. </a:t>
            </a:r>
            <a:r>
              <a:rPr lang="ru-RU" b="1" dirty="0" err="1">
                <a:solidFill>
                  <a:schemeClr val="tx1">
                    <a:lumMod val="95000"/>
                    <a:lumOff val="5000"/>
                  </a:schemeClr>
                </a:solidFill>
              </a:rPr>
              <a:t>Бо</a:t>
            </a:r>
            <a:r>
              <a:rPr lang="ru-RU" b="1" dirty="0">
                <a:solidFill>
                  <a:schemeClr val="tx1">
                    <a:lumMod val="95000"/>
                    <a:lumOff val="5000"/>
                  </a:schemeClr>
                </a:solidFill>
              </a:rPr>
              <a:t> знав, </a:t>
            </a:r>
            <a:r>
              <a:rPr lang="ru-RU" b="1" dirty="0" err="1">
                <a:solidFill>
                  <a:schemeClr val="tx1">
                    <a:lumMod val="95000"/>
                    <a:lumOff val="5000"/>
                  </a:schemeClr>
                </a:solidFill>
              </a:rPr>
              <a:t>що</a:t>
            </a:r>
            <a:r>
              <a:rPr lang="ru-RU" b="1" dirty="0">
                <a:solidFill>
                  <a:schemeClr val="tx1">
                    <a:lumMod val="95000"/>
                    <a:lumOff val="5000"/>
                  </a:schemeClr>
                </a:solidFill>
              </a:rPr>
              <a:t> час </a:t>
            </a:r>
            <a:r>
              <a:rPr lang="ru-RU" b="1" dirty="0" err="1">
                <a:solidFill>
                  <a:schemeClr val="tx1">
                    <a:lumMod val="95000"/>
                    <a:lumOff val="5000"/>
                  </a:schemeClr>
                </a:solidFill>
              </a:rPr>
              <a:t>скінчити</a:t>
            </a:r>
            <a:r>
              <a:rPr lang="ru-RU" b="1" dirty="0">
                <a:solidFill>
                  <a:schemeClr val="tx1">
                    <a:lumMod val="95000"/>
                    <a:lumOff val="5000"/>
                  </a:schemeClr>
                </a:solidFill>
              </a:rPr>
              <a:t> шлях. </a:t>
            </a:r>
          </a:p>
        </p:txBody>
      </p:sp>
      <p:sp>
        <p:nvSpPr>
          <p:cNvPr id="5" name="Прямоугольник 4"/>
          <p:cNvSpPr/>
          <p:nvPr/>
        </p:nvSpPr>
        <p:spPr>
          <a:xfrm>
            <a:off x="4067944" y="3367742"/>
            <a:ext cx="4896544" cy="313932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uk-UA" b="1" dirty="0">
                <a:ln w="11430">
                  <a:solidFill>
                    <a:srgbClr val="0000FF"/>
                  </a:solidFill>
                </a:ln>
                <a:solidFill>
                  <a:srgbClr val="002060"/>
                </a:solidFill>
                <a:effectLst>
                  <a:outerShdw blurRad="80000" dist="40000" dir="5040000" algn="tl">
                    <a:srgbClr val="000000">
                      <a:alpha val="30000"/>
                    </a:srgbClr>
                  </a:outerShdw>
                </a:effectLst>
              </a:rPr>
              <a:t>Холонуть руки, ноги... Григорій бачить вітер, криницю, верби, явора...</a:t>
            </a:r>
          </a:p>
          <a:p>
            <a:r>
              <a:rPr lang="uk-UA" b="1" dirty="0">
                <a:ln w="11430">
                  <a:solidFill>
                    <a:srgbClr val="0000FF"/>
                  </a:solidFill>
                </a:ln>
                <a:solidFill>
                  <a:srgbClr val="002060"/>
                </a:solidFill>
                <a:effectLst>
                  <a:outerShdw blurRad="80000" dist="40000" dir="5040000" algn="tl">
                    <a:srgbClr val="000000">
                      <a:alpha val="30000"/>
                    </a:srgbClr>
                  </a:outerShdw>
                </a:effectLst>
              </a:rPr>
              <a:t>І раптом зринула страшна, мов буря, думка: чи зрозуміють те, що написав?</a:t>
            </a:r>
          </a:p>
          <a:p>
            <a:r>
              <a:rPr lang="uk-UA" b="1" dirty="0">
                <a:ln w="11430">
                  <a:solidFill>
                    <a:srgbClr val="0000FF"/>
                  </a:solidFill>
                </a:ln>
                <a:solidFill>
                  <a:srgbClr val="002060"/>
                </a:solidFill>
                <a:effectLst>
                  <a:outerShdw blurRad="80000" dist="40000" dir="5040000" algn="tl">
                    <a:srgbClr val="000000">
                      <a:alpha val="30000"/>
                    </a:srgbClr>
                  </a:outerShdw>
                </a:effectLst>
              </a:rPr>
              <a:t>Рвонувся з ліжка — пізно...</a:t>
            </a:r>
          </a:p>
          <a:p>
            <a:r>
              <a:rPr lang="uk-UA" b="1" dirty="0">
                <a:ln w="11430">
                  <a:solidFill>
                    <a:srgbClr val="0000FF"/>
                  </a:solidFill>
                </a:ln>
                <a:solidFill>
                  <a:srgbClr val="002060"/>
                </a:solidFill>
                <a:effectLst>
                  <a:outerShdw blurRad="80000" dist="40000" dir="5040000" algn="tl">
                    <a:srgbClr val="000000">
                      <a:alpha val="30000"/>
                    </a:srgbClr>
                  </a:outerShdw>
                </a:effectLst>
              </a:rPr>
              <a:t>Розплющив очі.</a:t>
            </a:r>
          </a:p>
          <a:p>
            <a:r>
              <a:rPr lang="uk-UA" b="1" dirty="0">
                <a:ln w="11430">
                  <a:solidFill>
                    <a:srgbClr val="0000FF"/>
                  </a:solidFill>
                </a:ln>
                <a:solidFill>
                  <a:srgbClr val="002060"/>
                </a:solidFill>
                <a:effectLst>
                  <a:outerShdw blurRad="80000" dist="40000" dir="5040000" algn="tl">
                    <a:srgbClr val="000000">
                      <a:alpha val="30000"/>
                    </a:srgbClr>
                  </a:outerShdw>
                </a:effectLst>
              </a:rPr>
              <a:t>Свічка вже ледве-ледве блимала. Гойдалися похмурі, кволі тіні, мов заколисували, щоб вгамувати останній біль у грудях...</a:t>
            </a:r>
          </a:p>
          <a:p>
            <a:r>
              <a:rPr lang="uk-UA" b="1" dirty="0">
                <a:ln w="11430">
                  <a:solidFill>
                    <a:srgbClr val="0000FF"/>
                  </a:solidFill>
                </a:ln>
                <a:solidFill>
                  <a:srgbClr val="002060"/>
                </a:solidFill>
                <a:effectLst>
                  <a:outerShdw blurRad="80000" dist="40000" dir="5040000" algn="tl">
                    <a:srgbClr val="000000">
                      <a:alpha val="30000"/>
                    </a:srgbClr>
                  </a:outerShdw>
                </a:effectLst>
              </a:rPr>
              <a:t>Нараз погас тремтливий тьмяний вогник, й не стало болю...</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66" y="3496680"/>
            <a:ext cx="3697708" cy="301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9218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537" y="116632"/>
            <a:ext cx="8784976" cy="1200329"/>
          </a:xfrm>
          <a:prstGeom prst="rect">
            <a:avLst/>
          </a:prstGeom>
        </p:spPr>
        <p:txBody>
          <a:bodyPr wrap="square">
            <a:spAutoFit/>
          </a:bodyPr>
          <a:lstStyle/>
          <a:p>
            <a:pPr algn="r"/>
            <a:r>
              <a:rPr lang="ru-RU" sz="2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Багато</a:t>
            </a: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які</a:t>
            </a: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 </a:t>
            </a:r>
            <a:r>
              <a:rPr lang="ru-RU" sz="24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висловлювань</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Сковороди </a:t>
            </a: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стали </a:t>
            </a:r>
          </a:p>
          <a:p>
            <a:pPr algn="r"/>
            <a:r>
              <a:rPr lang="uk-UA"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крилатими</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 </a:t>
            </a:r>
            <a:r>
              <a:rPr lang="ru-RU" sz="2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їх</a:t>
            </a: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допомогою</a:t>
            </a: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 </a:t>
            </a:r>
            <a:r>
              <a:rPr lang="ru-RU" sz="2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одне</a:t>
            </a: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покоління</a:t>
            </a: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людей </a:t>
            </a:r>
            <a:r>
              <a:rPr lang="ru-RU" sz="24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навчалося</a:t>
            </a:r>
            <a:r>
              <a:rPr lang="ru-RU"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мистецтву</a:t>
            </a: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жити</a:t>
            </a: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4" name="Прямоугольник 3"/>
          <p:cNvSpPr/>
          <p:nvPr/>
        </p:nvSpPr>
        <p:spPr>
          <a:xfrm>
            <a:off x="257537" y="6093296"/>
            <a:ext cx="8906990" cy="584775"/>
          </a:xfrm>
          <a:prstGeom prst="rect">
            <a:avLst/>
          </a:prstGeom>
        </p:spPr>
        <p:txBody>
          <a:bodyPr wrap="none">
            <a:spAutoFit/>
          </a:bodyPr>
          <a:lstStyle/>
          <a:p>
            <a:r>
              <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 </a:t>
            </a:r>
            <a:r>
              <a:rPr lang="ru-RU" sz="32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посієш</a:t>
            </a:r>
            <a:r>
              <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32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юності</a:t>
            </a:r>
            <a:r>
              <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так </a:t>
            </a:r>
            <a:r>
              <a:rPr lang="ru-RU" sz="32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пожнеш</a:t>
            </a:r>
            <a:r>
              <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 </a:t>
            </a:r>
            <a:r>
              <a:rPr lang="ru-RU" sz="32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старості</a:t>
            </a:r>
            <a:r>
              <a:rPr lang="ru-RU"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uk-UA"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736162" y="1420009"/>
            <a:ext cx="3306351" cy="46732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57536" y="1124743"/>
            <a:ext cx="3306351" cy="49595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b="8164"/>
          <a:stretch/>
        </p:blipFill>
        <p:spPr bwMode="auto">
          <a:xfrm>
            <a:off x="3149316" y="2215799"/>
            <a:ext cx="3123431" cy="27774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92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657670"/>
            <a:ext cx="8009487" cy="1200329"/>
          </a:xfrm>
          <a:prstGeom prst="rect">
            <a:avLst/>
          </a:prstGeom>
        </p:spPr>
        <p:txBody>
          <a:bodyPr wrap="square">
            <a:spAutoFit/>
          </a:bodyPr>
          <a:lstStyle/>
          <a:p>
            <a:r>
              <a:rPr lang="ru-RU" sz="3600" b="1" i="1" dirty="0"/>
              <a:t>«</a:t>
            </a:r>
            <a:r>
              <a:rPr lang="ru-RU" sz="3600" b="1" i="1" dirty="0" err="1"/>
              <a:t>Якщо</a:t>
            </a:r>
            <a:r>
              <a:rPr lang="ru-RU" sz="3600" b="1" i="1" dirty="0"/>
              <a:t> твердо </a:t>
            </a:r>
            <a:r>
              <a:rPr lang="ru-RU" sz="3600" b="1" i="1" dirty="0" err="1"/>
              <a:t>йдеш</a:t>
            </a:r>
            <a:r>
              <a:rPr lang="ru-RU" sz="3600" b="1" i="1" dirty="0"/>
              <a:t> шляхом, </a:t>
            </a:r>
            <a:r>
              <a:rPr lang="ru-RU" sz="3600" b="1" i="1" dirty="0" err="1"/>
              <a:t>яким</a:t>
            </a:r>
            <a:r>
              <a:rPr lang="ru-RU" sz="3600" b="1" i="1" dirty="0"/>
              <a:t> почав </a:t>
            </a:r>
            <a:r>
              <a:rPr lang="uk-UA" sz="3600" b="1" i="1" dirty="0" err="1"/>
              <a:t>й</a:t>
            </a:r>
            <a:r>
              <a:rPr lang="ru-RU" sz="3600" b="1" i="1" dirty="0" err="1" smtClean="0"/>
              <a:t>ти</a:t>
            </a:r>
            <a:r>
              <a:rPr lang="ru-RU" sz="3600" b="1" i="1" dirty="0"/>
              <a:t>, то </a:t>
            </a:r>
            <a:r>
              <a:rPr lang="ru-RU" sz="3600" b="1" i="1" dirty="0" err="1"/>
              <a:t>ти</a:t>
            </a:r>
            <a:r>
              <a:rPr lang="ru-RU" sz="3600" b="1" i="1" dirty="0"/>
              <a:t> </a:t>
            </a:r>
            <a:r>
              <a:rPr lang="ru-RU" sz="3600" b="1" i="1" dirty="0" err="1"/>
              <a:t>щасливий</a:t>
            </a:r>
            <a:r>
              <a:rPr lang="ru-RU" sz="3600" b="1" i="1" dirty="0" smtClean="0"/>
              <a:t>»</a:t>
            </a:r>
            <a:endParaRPr lang="ru-RU" sz="3600"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72" y="404663"/>
            <a:ext cx="8009487" cy="54127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591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84853"/>
            <a:ext cx="8013652" cy="5342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467544" y="5877272"/>
            <a:ext cx="8013652" cy="954107"/>
          </a:xfrm>
          <a:prstGeom prst="rect">
            <a:avLst/>
          </a:prstGeom>
        </p:spPr>
        <p:txBody>
          <a:bodyPr wrap="square">
            <a:spAutoFit/>
          </a:bodyPr>
          <a:lstStyle/>
          <a:p>
            <a:r>
              <a:rPr lang="ru-RU" sz="2800" b="1" i="1" dirty="0">
                <a:solidFill>
                  <a:srgbClr val="FF0000"/>
                </a:solidFill>
              </a:rPr>
              <a:t>«</a:t>
            </a:r>
            <a:r>
              <a:rPr lang="ru-RU" sz="2800" b="1" i="1" dirty="0" err="1">
                <a:solidFill>
                  <a:srgbClr val="FF0000"/>
                </a:solidFill>
              </a:rPr>
              <a:t>Любов</a:t>
            </a:r>
            <a:r>
              <a:rPr lang="ru-RU" sz="2800" b="1" i="1" dirty="0">
                <a:solidFill>
                  <a:srgbClr val="FF0000"/>
                </a:solidFill>
              </a:rPr>
              <a:t> </a:t>
            </a:r>
            <a:r>
              <a:rPr lang="ru-RU" sz="2800" b="1" i="1" dirty="0" err="1">
                <a:solidFill>
                  <a:srgbClr val="FF0000"/>
                </a:solidFill>
              </a:rPr>
              <a:t>виникає</a:t>
            </a:r>
            <a:r>
              <a:rPr lang="ru-RU" sz="2800" b="1" i="1" dirty="0">
                <a:solidFill>
                  <a:srgbClr val="FF0000"/>
                </a:solidFill>
              </a:rPr>
              <a:t> з </a:t>
            </a:r>
            <a:r>
              <a:rPr lang="ru-RU" sz="2800" b="1" i="1" dirty="0" err="1">
                <a:solidFill>
                  <a:srgbClr val="FF0000"/>
                </a:solidFill>
              </a:rPr>
              <a:t>любові</a:t>
            </a:r>
            <a:r>
              <a:rPr lang="ru-RU" sz="2800" b="1" i="1" dirty="0">
                <a:solidFill>
                  <a:srgbClr val="FF0000"/>
                </a:solidFill>
              </a:rPr>
              <a:t>, </a:t>
            </a:r>
            <a:r>
              <a:rPr lang="ru-RU" sz="2800" b="1" i="1" dirty="0" err="1">
                <a:solidFill>
                  <a:srgbClr val="FF0000"/>
                </a:solidFill>
              </a:rPr>
              <a:t>якщо</a:t>
            </a:r>
            <a:r>
              <a:rPr lang="ru-RU" sz="2800" b="1" i="1" dirty="0">
                <a:solidFill>
                  <a:srgbClr val="FF0000"/>
                </a:solidFill>
              </a:rPr>
              <a:t> хочу, </a:t>
            </a:r>
            <a:r>
              <a:rPr lang="ru-RU" sz="2800" b="1" i="1" dirty="0" err="1">
                <a:solidFill>
                  <a:srgbClr val="FF0000"/>
                </a:solidFill>
              </a:rPr>
              <a:t>щоб</a:t>
            </a:r>
            <a:r>
              <a:rPr lang="ru-RU" sz="2800" b="1" i="1" dirty="0">
                <a:solidFill>
                  <a:srgbClr val="FF0000"/>
                </a:solidFill>
              </a:rPr>
              <a:t> мене любили, я сам перший люблю</a:t>
            </a:r>
            <a:r>
              <a:rPr lang="ru-RU" sz="2800" b="1" i="1" dirty="0" smtClean="0">
                <a:solidFill>
                  <a:srgbClr val="FF0000"/>
                </a:solidFill>
              </a:rPr>
              <a:t>»</a:t>
            </a:r>
            <a:endParaRPr lang="ru-RU" sz="2800" b="1" i="1" dirty="0">
              <a:solidFill>
                <a:srgbClr val="FF0000"/>
              </a:solidFill>
            </a:endParaRPr>
          </a:p>
        </p:txBody>
      </p:sp>
    </p:spTree>
    <p:extLst>
      <p:ext uri="{BB962C8B-B14F-4D97-AF65-F5344CB8AC3E}">
        <p14:creationId xmlns:p14="http://schemas.microsoft.com/office/powerpoint/2010/main" val="41447073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589240"/>
            <a:ext cx="8064896" cy="1077218"/>
          </a:xfrm>
          <a:prstGeom prst="rect">
            <a:avLst/>
          </a:prstGeom>
        </p:spPr>
        <p:txBody>
          <a:bodyPr wrap="square">
            <a:spAutoFit/>
          </a:bodyPr>
          <a:lstStyle/>
          <a:p>
            <a:r>
              <a:rPr lang="ru-RU"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ru-RU" sz="32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Безумцеві</a:t>
            </a:r>
            <a:r>
              <a:rPr lang="ru-RU"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32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властиво</a:t>
            </a:r>
            <a:r>
              <a:rPr lang="ru-RU"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32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бажати</a:t>
            </a:r>
            <a:r>
              <a:rPr lang="ru-RU"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32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втраченого</a:t>
            </a:r>
            <a:r>
              <a:rPr lang="ru-RU"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і </a:t>
            </a:r>
            <a:r>
              <a:rPr lang="ru-RU"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не </a:t>
            </a:r>
            <a:r>
              <a:rPr lang="ru-RU" sz="32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радіти</a:t>
            </a:r>
            <a:r>
              <a:rPr lang="ru-RU"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тому, </a:t>
            </a:r>
            <a:r>
              <a:rPr lang="ru-RU" sz="32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що</a:t>
            </a:r>
            <a:r>
              <a:rPr lang="ru-RU"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32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залишилось</a:t>
            </a:r>
            <a:r>
              <a:rPr lang="ru-RU"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endParaRPr lang="ru-RU"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00405"/>
            <a:ext cx="3954011" cy="54006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00403"/>
            <a:ext cx="4291440" cy="5388835"/>
          </a:xfrm>
          <a:prstGeom prst="rect">
            <a:avLst/>
          </a:prstGeom>
        </p:spPr>
      </p:pic>
    </p:spTree>
    <p:extLst>
      <p:ext uri="{BB962C8B-B14F-4D97-AF65-F5344CB8AC3E}">
        <p14:creationId xmlns:p14="http://schemas.microsoft.com/office/powerpoint/2010/main" val="1289726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1951" y="5069609"/>
            <a:ext cx="8536025" cy="1446550"/>
          </a:xfrm>
          <a:prstGeom prst="rect">
            <a:avLst/>
          </a:prstGeom>
        </p:spPr>
        <p:txBody>
          <a:bodyPr wrap="square">
            <a:spAutoFit/>
          </a:bodyPr>
          <a:lstStyle/>
          <a:p>
            <a:r>
              <a:rPr lang="ru-RU" sz="4400" i="1" dirty="0">
                <a:ln>
                  <a:solidFill>
                    <a:srgbClr val="26D826"/>
                  </a:solidFill>
                </a:ln>
                <a:solidFill>
                  <a:srgbClr val="33CC33"/>
                </a:solidFill>
                <a:effectLst>
                  <a:reflection blurRad="6350" stA="50000" endA="300" endPos="50000" dist="29997" dir="5400000" sy="-100000" algn="bl" rotWithShape="0"/>
                </a:effectLst>
              </a:rPr>
              <a:t>«</a:t>
            </a:r>
            <a:r>
              <a:rPr lang="ru-RU" sz="4400" i="1" dirty="0" err="1">
                <a:ln>
                  <a:solidFill>
                    <a:srgbClr val="26D826"/>
                  </a:solidFill>
                </a:ln>
                <a:solidFill>
                  <a:srgbClr val="33CC33"/>
                </a:solidFill>
                <a:effectLst>
                  <a:reflection blurRad="6350" stA="50000" endA="300" endPos="50000" dist="29997" dir="5400000" sy="-100000" algn="bl" rotWithShape="0"/>
                </a:effectLst>
              </a:rPr>
              <a:t>Дехто</a:t>
            </a:r>
            <a:r>
              <a:rPr lang="ru-RU" sz="4400" i="1" dirty="0">
                <a:ln>
                  <a:solidFill>
                    <a:srgbClr val="26D826"/>
                  </a:solidFill>
                </a:ln>
                <a:solidFill>
                  <a:srgbClr val="33CC33"/>
                </a:solidFill>
                <a:effectLst>
                  <a:reflection blurRad="6350" stA="50000" endA="300" endPos="50000" dist="29997" dir="5400000" sy="-100000" algn="bl" rotWithShape="0"/>
                </a:effectLst>
              </a:rPr>
              <a:t> </a:t>
            </a:r>
            <a:r>
              <a:rPr lang="ru-RU" sz="4400" i="1" dirty="0" err="1">
                <a:ln>
                  <a:solidFill>
                    <a:srgbClr val="26D826"/>
                  </a:solidFill>
                </a:ln>
                <a:solidFill>
                  <a:srgbClr val="33CC33"/>
                </a:solidFill>
                <a:effectLst>
                  <a:reflection blurRad="6350" stA="50000" endA="300" endPos="50000" dist="29997" dir="5400000" sy="-100000" algn="bl" rotWithShape="0"/>
                </a:effectLst>
              </a:rPr>
              <a:t>живе</a:t>
            </a:r>
            <a:r>
              <a:rPr lang="ru-RU" sz="4400" i="1" dirty="0">
                <a:ln>
                  <a:solidFill>
                    <a:srgbClr val="26D826"/>
                  </a:solidFill>
                </a:ln>
                <a:solidFill>
                  <a:srgbClr val="33CC33"/>
                </a:solidFill>
                <a:effectLst>
                  <a:reflection blurRad="6350" stA="50000" endA="300" endPos="50000" dist="29997" dir="5400000" sy="-100000" algn="bl" rotWithShape="0"/>
                </a:effectLst>
              </a:rPr>
              <a:t>, </a:t>
            </a:r>
            <a:r>
              <a:rPr lang="ru-RU" sz="4400" i="1" dirty="0" err="1">
                <a:ln>
                  <a:solidFill>
                    <a:srgbClr val="26D826"/>
                  </a:solidFill>
                </a:ln>
                <a:solidFill>
                  <a:srgbClr val="33CC33"/>
                </a:solidFill>
                <a:effectLst>
                  <a:reflection blurRad="6350" stA="50000" endA="300" endPos="50000" dist="29997" dir="5400000" sy="-100000" algn="bl" rotWithShape="0"/>
                </a:effectLst>
              </a:rPr>
              <a:t>щоб</a:t>
            </a:r>
            <a:r>
              <a:rPr lang="ru-RU" sz="4400" i="1" dirty="0">
                <a:ln>
                  <a:solidFill>
                    <a:srgbClr val="26D826"/>
                  </a:solidFill>
                </a:ln>
                <a:solidFill>
                  <a:srgbClr val="33CC33"/>
                </a:solidFill>
                <a:effectLst>
                  <a:reflection blurRad="6350" stA="50000" endA="300" endPos="50000" dist="29997" dir="5400000" sy="-100000" algn="bl" rotWithShape="0"/>
                </a:effectLst>
              </a:rPr>
              <a:t> </a:t>
            </a:r>
            <a:r>
              <a:rPr lang="ru-RU" sz="4400" i="1" dirty="0" err="1">
                <a:ln>
                  <a:solidFill>
                    <a:srgbClr val="26D826"/>
                  </a:solidFill>
                </a:ln>
                <a:solidFill>
                  <a:srgbClr val="33CC33"/>
                </a:solidFill>
                <a:effectLst>
                  <a:reflection blurRad="6350" stA="50000" endA="300" endPos="50000" dist="29997" dir="5400000" sy="-100000" algn="bl" rotWithShape="0"/>
                </a:effectLst>
              </a:rPr>
              <a:t>їсти</a:t>
            </a:r>
            <a:r>
              <a:rPr lang="ru-RU" sz="4400" i="1" dirty="0">
                <a:ln>
                  <a:solidFill>
                    <a:srgbClr val="26D826"/>
                  </a:solidFill>
                </a:ln>
                <a:solidFill>
                  <a:srgbClr val="33CC33"/>
                </a:solidFill>
                <a:effectLst>
                  <a:reflection blurRad="6350" stA="50000" endA="300" endPos="50000" dist="29997" dir="5400000" sy="-100000" algn="bl" rotWithShape="0"/>
                </a:effectLst>
              </a:rPr>
              <a:t>, а я </a:t>
            </a:r>
            <a:r>
              <a:rPr lang="ru-RU" sz="4400" i="1" dirty="0" smtClean="0">
                <a:ln>
                  <a:solidFill>
                    <a:srgbClr val="26D826"/>
                  </a:solidFill>
                </a:ln>
                <a:solidFill>
                  <a:srgbClr val="33CC33"/>
                </a:solidFill>
                <a:effectLst>
                  <a:reflection blurRad="6350" stA="50000" endA="300" endPos="50000" dist="29997" dir="5400000" sy="-100000" algn="bl" rotWithShape="0"/>
                </a:effectLst>
              </a:rPr>
              <a:t>ж</a:t>
            </a:r>
            <a:r>
              <a:rPr lang="ru-RU" sz="4400" i="1" dirty="0">
                <a:ln>
                  <a:solidFill>
                    <a:srgbClr val="26D826"/>
                  </a:solidFill>
                </a:ln>
                <a:solidFill>
                  <a:srgbClr val="33CC33"/>
                </a:solidFill>
                <a:effectLst>
                  <a:reflection blurRad="6350" stA="50000" endA="300" endPos="50000" dist="29997" dir="5400000" sy="-100000" algn="bl" rotWithShape="0"/>
                </a:effectLst>
              </a:rPr>
              <a:t> для того, </a:t>
            </a:r>
            <a:r>
              <a:rPr lang="ru-RU" sz="4400" i="1" dirty="0" err="1">
                <a:ln>
                  <a:solidFill>
                    <a:srgbClr val="26D826"/>
                  </a:solidFill>
                </a:ln>
                <a:solidFill>
                  <a:srgbClr val="33CC33"/>
                </a:solidFill>
                <a:effectLst>
                  <a:reflection blurRad="6350" stA="50000" endA="300" endPos="50000" dist="29997" dir="5400000" sy="-100000" algn="bl" rotWithShape="0"/>
                </a:effectLst>
              </a:rPr>
              <a:t>щоб</a:t>
            </a:r>
            <a:r>
              <a:rPr lang="ru-RU" sz="4400" i="1" dirty="0">
                <a:ln>
                  <a:solidFill>
                    <a:srgbClr val="26D826"/>
                  </a:solidFill>
                </a:ln>
                <a:solidFill>
                  <a:srgbClr val="33CC33"/>
                </a:solidFill>
                <a:effectLst>
                  <a:reflection blurRad="6350" stA="50000" endA="300" endPos="50000" dist="29997" dir="5400000" sy="-100000" algn="bl" rotWithShape="0"/>
                </a:effectLst>
              </a:rPr>
              <a:t> </a:t>
            </a:r>
            <a:r>
              <a:rPr lang="ru-RU" sz="4400" i="1" dirty="0" err="1">
                <a:ln>
                  <a:solidFill>
                    <a:srgbClr val="26D826"/>
                  </a:solidFill>
                </a:ln>
                <a:solidFill>
                  <a:srgbClr val="33CC33"/>
                </a:solidFill>
                <a:effectLst>
                  <a:reflection blurRad="6350" stA="50000" endA="300" endPos="50000" dist="29997" dir="5400000" sy="-100000" algn="bl" rotWithShape="0"/>
                </a:effectLst>
              </a:rPr>
              <a:t>жити</a:t>
            </a:r>
            <a:r>
              <a:rPr lang="ru-RU" sz="4400" i="1" dirty="0" smtClean="0">
                <a:ln>
                  <a:solidFill>
                    <a:srgbClr val="26D826"/>
                  </a:solidFill>
                </a:ln>
                <a:solidFill>
                  <a:srgbClr val="33CC33"/>
                </a:solidFill>
                <a:effectLst>
                  <a:reflection blurRad="6350" stA="50000" endA="300" endPos="50000" dist="29997" dir="5400000" sy="-100000" algn="bl" rotWithShape="0"/>
                </a:effectLst>
              </a:rPr>
              <a:t>»</a:t>
            </a:r>
            <a:endParaRPr lang="ru-RU" sz="4400" i="1" dirty="0">
              <a:ln>
                <a:solidFill>
                  <a:srgbClr val="26D826"/>
                </a:solidFill>
              </a:ln>
              <a:solidFill>
                <a:srgbClr val="33CC33"/>
              </a:solidFill>
              <a:effectLst>
                <a:reflection blurRad="6350" stA="50000" endA="300" endPos="50000" dist="29997" dir="5400000" sy="-100000" algn="bl" rotWithShape="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575" y="332656"/>
            <a:ext cx="6984776" cy="46623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2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7115" y="5661248"/>
            <a:ext cx="7689158" cy="1077218"/>
          </a:xfrm>
          <a:prstGeom prst="rect">
            <a:avLst/>
          </a:prstGeom>
        </p:spPr>
        <p:txBody>
          <a:bodyPr wrap="square">
            <a:spAutoFit/>
          </a:bodyPr>
          <a:lstStyle/>
          <a:p>
            <a:r>
              <a:rPr lang="ru-RU" sz="3200" b="1" i="1" dirty="0">
                <a:ln>
                  <a:solidFill>
                    <a:srgbClr val="FA7F1A"/>
                  </a:solidFill>
                </a:ln>
                <a:solidFill>
                  <a:srgbClr val="FA7F1A"/>
                </a:solidFill>
              </a:rPr>
              <a:t>«Невидима пружина </a:t>
            </a:r>
            <a:r>
              <a:rPr lang="ru-RU" sz="3200" b="1" i="1" dirty="0" err="1">
                <a:ln>
                  <a:solidFill>
                    <a:srgbClr val="FA7F1A"/>
                  </a:solidFill>
                </a:ln>
                <a:solidFill>
                  <a:srgbClr val="FA7F1A"/>
                </a:solidFill>
              </a:rPr>
              <a:t>рухає</a:t>
            </a:r>
            <a:r>
              <a:rPr lang="ru-RU" sz="3200" b="1" i="1" dirty="0">
                <a:ln>
                  <a:solidFill>
                    <a:srgbClr val="FA7F1A"/>
                  </a:solidFill>
                </a:ln>
                <a:solidFill>
                  <a:srgbClr val="FA7F1A"/>
                </a:solidFill>
              </a:rPr>
              <a:t> весь </a:t>
            </a:r>
            <a:r>
              <a:rPr lang="ru-RU" sz="3200" b="1" i="1" dirty="0" err="1">
                <a:ln>
                  <a:solidFill>
                    <a:srgbClr val="FA7F1A"/>
                  </a:solidFill>
                </a:ln>
                <a:solidFill>
                  <a:srgbClr val="FA7F1A"/>
                </a:solidFill>
              </a:rPr>
              <a:t>механізм</a:t>
            </a:r>
            <a:r>
              <a:rPr lang="ru-RU" sz="3200" b="1" i="1" dirty="0">
                <a:ln>
                  <a:solidFill>
                    <a:srgbClr val="FA7F1A"/>
                  </a:solidFill>
                </a:ln>
                <a:solidFill>
                  <a:srgbClr val="FA7F1A"/>
                </a:solidFill>
              </a:rPr>
              <a:t> </a:t>
            </a:r>
            <a:r>
              <a:rPr lang="ru-RU" sz="3200" b="1" i="1" dirty="0" err="1">
                <a:ln>
                  <a:solidFill>
                    <a:srgbClr val="FA7F1A"/>
                  </a:solidFill>
                </a:ln>
                <a:solidFill>
                  <a:srgbClr val="FA7F1A"/>
                </a:solidFill>
              </a:rPr>
              <a:t>годинника</a:t>
            </a:r>
            <a:r>
              <a:rPr lang="ru-RU" sz="3200" b="1" i="1" dirty="0" smtClean="0">
                <a:ln>
                  <a:solidFill>
                    <a:srgbClr val="FA7F1A"/>
                  </a:solidFill>
                </a:ln>
                <a:solidFill>
                  <a:srgbClr val="FA7F1A"/>
                </a:solidFill>
              </a:rPr>
              <a:t>»</a:t>
            </a:r>
            <a:endParaRPr lang="ru-RU" sz="3200" b="1" i="1" dirty="0">
              <a:ln>
                <a:solidFill>
                  <a:srgbClr val="FA7F1A"/>
                </a:solidFill>
              </a:ln>
              <a:solidFill>
                <a:srgbClr val="FA7F1A"/>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14" y="116632"/>
            <a:ext cx="7689159"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303000"/>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9392"/>
            <a:ext cx="814910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39552" y="4702991"/>
            <a:ext cx="4218570" cy="207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791456" y="4714079"/>
            <a:ext cx="4188668" cy="209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787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19" y="404664"/>
            <a:ext cx="8575938" cy="21236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6600" b="1" spc="50" dirty="0" smtClean="0">
                <a:ln w="11430"/>
                <a:solidFill>
                  <a:srgbClr val="FF0000"/>
                </a:solidFill>
                <a:effectLst>
                  <a:glow rad="101600">
                    <a:schemeClr val="accent2">
                      <a:satMod val="175000"/>
                      <a:alpha val="40000"/>
                    </a:schemeClr>
                  </a:glow>
                  <a:outerShdw blurRad="76200" dist="50800" dir="5400000" algn="tl" rotWithShape="0">
                    <a:srgbClr val="000000">
                      <a:alpha val="65000"/>
                    </a:srgbClr>
                  </a:outerShdw>
                  <a:reflection blurRad="6350" stA="55000" endA="300" endPos="45500" dir="5400000" sy="-100000" algn="bl" rotWithShape="0"/>
                </a:effectLst>
              </a:rPr>
              <a:t>П'ять  стежок </a:t>
            </a:r>
            <a:endParaRPr lang="en-US" sz="6600" b="1" spc="50" dirty="0" smtClean="0">
              <a:ln w="11430"/>
              <a:solidFill>
                <a:srgbClr val="FF0000"/>
              </a:solidFill>
              <a:effectLst>
                <a:glow rad="101600">
                  <a:schemeClr val="accent2">
                    <a:satMod val="175000"/>
                    <a:alpha val="40000"/>
                  </a:schemeClr>
                </a:glow>
                <a:outerShdw blurRad="76200" dist="50800" dir="5400000" algn="tl" rotWithShape="0">
                  <a:srgbClr val="000000">
                    <a:alpha val="65000"/>
                  </a:srgbClr>
                </a:outerShdw>
                <a:reflection blurRad="6350" stA="55000" endA="300" endPos="45500" dir="5400000" sy="-100000" algn="bl" rotWithShape="0"/>
              </a:effectLst>
            </a:endParaRPr>
          </a:p>
          <a:p>
            <a:pPr algn="ctr"/>
            <a:r>
              <a:rPr lang="uk-UA" sz="6600" b="1" spc="50" dirty="0" smtClean="0">
                <a:ln w="11430"/>
                <a:solidFill>
                  <a:srgbClr val="FF0000"/>
                </a:solidFill>
                <a:effectLst>
                  <a:glow rad="101600">
                    <a:schemeClr val="accent2">
                      <a:satMod val="175000"/>
                      <a:alpha val="40000"/>
                    </a:schemeClr>
                  </a:glow>
                  <a:outerShdw blurRad="76200" dist="50800" dir="5400000" algn="tl" rotWithShape="0">
                    <a:srgbClr val="000000">
                      <a:alpha val="65000"/>
                    </a:srgbClr>
                  </a:outerShdw>
                  <a:reflection blurRad="6350" stA="55000" endA="300" endPos="45500" dir="5400000" sy="-100000" algn="bl" rotWithShape="0"/>
                </a:effectLst>
              </a:rPr>
              <a:t>ГРИГОРІЯ </a:t>
            </a:r>
            <a:r>
              <a:rPr lang="uk-UA" sz="6600" b="1" spc="50" dirty="0">
                <a:ln w="11430"/>
                <a:solidFill>
                  <a:srgbClr val="FF0000"/>
                </a:solidFill>
                <a:effectLst>
                  <a:glow rad="101600">
                    <a:schemeClr val="accent2">
                      <a:satMod val="175000"/>
                      <a:alpha val="40000"/>
                    </a:schemeClr>
                  </a:glow>
                  <a:outerShdw blurRad="76200" dist="50800" dir="5400000" algn="tl" rotWithShape="0">
                    <a:srgbClr val="000000">
                      <a:alpha val="65000"/>
                    </a:srgbClr>
                  </a:outerShdw>
                  <a:reflection blurRad="6350" stA="55000" endA="300" endPos="45500" dir="5400000" sy="-100000" algn="bl" rotWithShape="0"/>
                </a:effectLst>
              </a:rPr>
              <a:t>СКОВОРОДИ</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885" y="2708920"/>
            <a:ext cx="5205677" cy="3869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868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516" y="1848882"/>
            <a:ext cx="8784976" cy="470898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buFont typeface="Arial" pitchFamily="34" charset="0"/>
              <a:buChar char="•"/>
            </a:pPr>
            <a:r>
              <a:rPr lang="ru-RU" sz="2000" b="1" dirty="0" smtClean="0">
                <a:solidFill>
                  <a:srgbClr val="002060"/>
                </a:solidFill>
                <a:latin typeface="+mj-lt"/>
              </a:rPr>
              <a:t>У </a:t>
            </a:r>
            <a:r>
              <a:rPr lang="uk-UA" sz="2000" b="1" dirty="0" err="1">
                <a:solidFill>
                  <a:srgbClr val="002060"/>
                </a:solidFill>
                <a:latin typeface="+mj-lt"/>
              </a:rPr>
              <a:t>ц</a:t>
            </a:r>
            <a:r>
              <a:rPr lang="ru-RU" sz="2000" b="1" dirty="0" err="1" smtClean="0">
                <a:solidFill>
                  <a:srgbClr val="002060"/>
                </a:solidFill>
                <a:latin typeface="+mj-lt"/>
              </a:rPr>
              <a:t>ій</a:t>
            </a:r>
            <a:r>
              <a:rPr lang="ru-RU" sz="2000" b="1" dirty="0" smtClean="0">
                <a:solidFill>
                  <a:srgbClr val="002060"/>
                </a:solidFill>
                <a:latin typeface="+mj-lt"/>
              </a:rPr>
              <a:t> </a:t>
            </a:r>
            <a:r>
              <a:rPr lang="ru-RU" sz="2000" b="1" dirty="0" err="1">
                <a:solidFill>
                  <a:srgbClr val="002060"/>
                </a:solidFill>
                <a:latin typeface="+mj-lt"/>
              </a:rPr>
              <a:t>хаті</a:t>
            </a:r>
            <a:r>
              <a:rPr lang="ru-RU" sz="2000" b="1" dirty="0">
                <a:solidFill>
                  <a:srgbClr val="002060"/>
                </a:solidFill>
                <a:latin typeface="+mj-lt"/>
              </a:rPr>
              <a:t> 3 </a:t>
            </a:r>
            <a:r>
              <a:rPr lang="ru-RU" sz="2000" b="1" dirty="0" err="1">
                <a:solidFill>
                  <a:srgbClr val="002060"/>
                </a:solidFill>
                <a:latin typeface="+mj-lt"/>
              </a:rPr>
              <a:t>грудня</a:t>
            </a:r>
            <a:r>
              <a:rPr lang="ru-RU" sz="2000" b="1" dirty="0">
                <a:solidFill>
                  <a:srgbClr val="002060"/>
                </a:solidFill>
                <a:latin typeface="+mj-lt"/>
              </a:rPr>
              <a:t> 1722 р. </a:t>
            </a:r>
            <a:r>
              <a:rPr lang="ru-RU" sz="2000" b="1" dirty="0" err="1">
                <a:solidFill>
                  <a:srgbClr val="002060"/>
                </a:solidFill>
                <a:latin typeface="+mj-lt"/>
              </a:rPr>
              <a:t>побачив</a:t>
            </a:r>
            <a:r>
              <a:rPr lang="ru-RU" sz="2000" b="1" dirty="0">
                <a:solidFill>
                  <a:srgbClr val="002060"/>
                </a:solidFill>
                <a:latin typeface="+mj-lt"/>
              </a:rPr>
              <a:t> </a:t>
            </a:r>
            <a:r>
              <a:rPr lang="ru-RU" sz="2000" b="1" dirty="0" err="1">
                <a:solidFill>
                  <a:srgbClr val="002060"/>
                </a:solidFill>
                <a:latin typeface="+mj-lt"/>
              </a:rPr>
              <a:t>світ</a:t>
            </a:r>
            <a:r>
              <a:rPr lang="ru-RU" sz="2000" b="1" dirty="0">
                <a:solidFill>
                  <a:srgbClr val="002060"/>
                </a:solidFill>
                <a:latin typeface="+mj-lt"/>
              </a:rPr>
              <a:t> </a:t>
            </a:r>
            <a:r>
              <a:rPr lang="ru-RU" sz="2000" b="1" dirty="0" err="1">
                <a:solidFill>
                  <a:srgbClr val="002060"/>
                </a:solidFill>
                <a:latin typeface="+mj-lt"/>
              </a:rPr>
              <a:t>їхній</a:t>
            </a:r>
            <a:r>
              <a:rPr lang="ru-RU" sz="2000" b="1" dirty="0">
                <a:solidFill>
                  <a:srgbClr val="002060"/>
                </a:solidFill>
                <a:latin typeface="+mj-lt"/>
              </a:rPr>
              <a:t> </a:t>
            </a:r>
            <a:r>
              <a:rPr lang="ru-RU" sz="2000" b="1" dirty="0" err="1">
                <a:solidFill>
                  <a:srgbClr val="002060"/>
                </a:solidFill>
                <a:latin typeface="+mj-lt"/>
              </a:rPr>
              <a:t>молодший</a:t>
            </a:r>
            <a:r>
              <a:rPr lang="ru-RU" sz="2000" b="1" dirty="0">
                <a:solidFill>
                  <a:srgbClr val="002060"/>
                </a:solidFill>
                <a:latin typeface="+mj-lt"/>
              </a:rPr>
              <a:t> </a:t>
            </a:r>
            <a:r>
              <a:rPr lang="ru-RU" sz="2000" b="1" dirty="0" err="1">
                <a:solidFill>
                  <a:srgbClr val="002060"/>
                </a:solidFill>
                <a:latin typeface="+mj-lt"/>
              </a:rPr>
              <a:t>син</a:t>
            </a:r>
            <a:r>
              <a:rPr lang="ru-RU" sz="2000" b="1" dirty="0">
                <a:solidFill>
                  <a:srgbClr val="002060"/>
                </a:solidFill>
                <a:latin typeface="+mj-lt"/>
              </a:rPr>
              <a:t>  </a:t>
            </a:r>
            <a:r>
              <a:rPr lang="ru-RU" sz="2000" b="1" dirty="0" err="1">
                <a:solidFill>
                  <a:srgbClr val="002060"/>
                </a:solidFill>
                <a:latin typeface="+mj-lt"/>
              </a:rPr>
              <a:t>Григорій</a:t>
            </a:r>
            <a:r>
              <a:rPr lang="ru-RU" sz="2000" b="1" dirty="0" smtClean="0">
                <a:solidFill>
                  <a:srgbClr val="002060"/>
                </a:solidFill>
                <a:latin typeface="+mj-lt"/>
              </a:rPr>
              <a:t>.</a:t>
            </a:r>
          </a:p>
          <a:p>
            <a:pPr marL="342900" indent="-342900">
              <a:buFont typeface="Arial" pitchFamily="34" charset="0"/>
              <a:buChar char="•"/>
            </a:pPr>
            <a:endParaRPr lang="ru-RU" sz="2000" b="1" dirty="0" smtClean="0">
              <a:solidFill>
                <a:srgbClr val="002060"/>
              </a:solidFill>
              <a:latin typeface="+mj-lt"/>
            </a:endParaRPr>
          </a:p>
          <a:p>
            <a:pPr marL="342900" indent="-342900">
              <a:buFont typeface="Arial" pitchFamily="34" charset="0"/>
              <a:buChar char="•"/>
            </a:pPr>
            <a:endParaRPr lang="ru-RU" sz="2000" b="1" dirty="0">
              <a:solidFill>
                <a:srgbClr val="002060"/>
              </a:solidFill>
              <a:latin typeface="+mj-lt"/>
            </a:endParaRPr>
          </a:p>
          <a:p>
            <a:pPr marL="342900" indent="-342900">
              <a:buFont typeface="Arial" pitchFamily="34" charset="0"/>
              <a:buChar char="•"/>
            </a:pPr>
            <a:endParaRPr lang="ru-RU" sz="2000" b="1" dirty="0" smtClean="0">
              <a:solidFill>
                <a:srgbClr val="002060"/>
              </a:solidFill>
              <a:latin typeface="+mj-lt"/>
            </a:endParaRPr>
          </a:p>
          <a:p>
            <a:pPr marL="342900" indent="-342900">
              <a:buFont typeface="Arial" pitchFamily="34" charset="0"/>
              <a:buChar char="•"/>
            </a:pPr>
            <a:endParaRPr lang="ru-RU" sz="2000" b="1" dirty="0">
              <a:solidFill>
                <a:srgbClr val="002060"/>
              </a:solidFill>
              <a:latin typeface="+mj-lt"/>
            </a:endParaRPr>
          </a:p>
          <a:p>
            <a:pPr marL="342900" indent="-342900">
              <a:buFont typeface="Arial" pitchFamily="34" charset="0"/>
              <a:buChar char="•"/>
            </a:pPr>
            <a:endParaRPr lang="ru-RU" sz="2000" b="1" dirty="0" smtClean="0">
              <a:solidFill>
                <a:srgbClr val="002060"/>
              </a:solidFill>
              <a:latin typeface="+mj-lt"/>
            </a:endParaRPr>
          </a:p>
          <a:p>
            <a:pPr marL="342900" indent="-342900">
              <a:buFont typeface="Arial" pitchFamily="34" charset="0"/>
              <a:buChar char="•"/>
            </a:pPr>
            <a:endParaRPr lang="ru-RU" sz="2000" b="1" dirty="0">
              <a:solidFill>
                <a:srgbClr val="002060"/>
              </a:solidFill>
              <a:latin typeface="+mj-lt"/>
            </a:endParaRPr>
          </a:p>
          <a:p>
            <a:pPr marL="342900" indent="-342900">
              <a:buFont typeface="Arial" pitchFamily="34" charset="0"/>
              <a:buChar char="•"/>
            </a:pPr>
            <a:endParaRPr lang="ru-RU" sz="2000" b="1" dirty="0" smtClean="0">
              <a:solidFill>
                <a:srgbClr val="002060"/>
              </a:solidFill>
              <a:latin typeface="+mj-lt"/>
            </a:endParaRPr>
          </a:p>
          <a:p>
            <a:pPr marL="342900" indent="-342900">
              <a:buFont typeface="Arial" pitchFamily="34" charset="0"/>
              <a:buChar char="•"/>
            </a:pPr>
            <a:endParaRPr lang="ru-RU" sz="2000" b="1" dirty="0">
              <a:solidFill>
                <a:srgbClr val="002060"/>
              </a:solidFill>
              <a:latin typeface="+mj-lt"/>
            </a:endParaRPr>
          </a:p>
          <a:p>
            <a:pPr marL="342900" indent="-342900">
              <a:buFont typeface="Arial" pitchFamily="34" charset="0"/>
              <a:buChar char="•"/>
            </a:pPr>
            <a:endParaRPr lang="ru-RU" sz="2000" b="1" dirty="0" smtClean="0">
              <a:solidFill>
                <a:srgbClr val="002060"/>
              </a:solidFill>
              <a:latin typeface="+mj-lt"/>
            </a:endParaRPr>
          </a:p>
          <a:p>
            <a:pPr marL="342900" indent="-342900">
              <a:buFont typeface="Arial" pitchFamily="34" charset="0"/>
              <a:buChar char="•"/>
            </a:pPr>
            <a:endParaRPr lang="ru-RU" sz="2000" b="1" dirty="0">
              <a:solidFill>
                <a:srgbClr val="002060"/>
              </a:solidFill>
              <a:latin typeface="+mj-lt"/>
            </a:endParaRPr>
          </a:p>
          <a:p>
            <a:pPr marL="342900" indent="-342900">
              <a:buFont typeface="Arial" pitchFamily="34" charset="0"/>
              <a:buChar char="•"/>
            </a:pPr>
            <a:r>
              <a:rPr lang="ru-RU" sz="2000" b="1" dirty="0" smtClean="0">
                <a:solidFill>
                  <a:srgbClr val="002060"/>
                </a:solidFill>
                <a:latin typeface="+mj-lt"/>
              </a:rPr>
              <a:t>Одного </a:t>
            </a:r>
            <a:r>
              <a:rPr lang="ru-RU" sz="2000" b="1" dirty="0">
                <a:solidFill>
                  <a:srgbClr val="002060"/>
                </a:solidFill>
                <a:latin typeface="+mj-lt"/>
              </a:rPr>
              <a:t>дня </a:t>
            </a:r>
            <a:r>
              <a:rPr lang="ru-RU" sz="2000" b="1" dirty="0" err="1">
                <a:solidFill>
                  <a:srgbClr val="002060"/>
                </a:solidFill>
                <a:latin typeface="+mj-lt"/>
              </a:rPr>
              <a:t>повів</a:t>
            </a:r>
            <a:r>
              <a:rPr lang="ru-RU" sz="2000" b="1" dirty="0">
                <a:solidFill>
                  <a:srgbClr val="002060"/>
                </a:solidFill>
                <a:latin typeface="+mj-lt"/>
              </a:rPr>
              <a:t> </a:t>
            </a:r>
            <a:r>
              <a:rPr lang="ru-RU" sz="2000" b="1" dirty="0" err="1">
                <a:solidFill>
                  <a:srgbClr val="002060"/>
                </a:solidFill>
                <a:latin typeface="+mj-lt"/>
              </a:rPr>
              <a:t>тато</a:t>
            </a:r>
            <a:r>
              <a:rPr lang="ru-RU" sz="2000" b="1" dirty="0">
                <a:solidFill>
                  <a:srgbClr val="002060"/>
                </a:solidFill>
                <a:latin typeface="+mj-lt"/>
              </a:rPr>
              <a:t> </a:t>
            </a:r>
            <a:r>
              <a:rPr lang="ru-RU" sz="2000" b="1" dirty="0" err="1">
                <a:solidFill>
                  <a:srgbClr val="002060"/>
                </a:solidFill>
                <a:latin typeface="+mj-lt"/>
              </a:rPr>
              <a:t>сина</a:t>
            </a:r>
            <a:r>
              <a:rPr lang="ru-RU" sz="2000" b="1" dirty="0">
                <a:solidFill>
                  <a:srgbClr val="002060"/>
                </a:solidFill>
                <a:latin typeface="+mj-lt"/>
              </a:rPr>
              <a:t> до </a:t>
            </a:r>
            <a:r>
              <a:rPr lang="ru-RU" sz="2000" b="1" dirty="0" err="1">
                <a:solidFill>
                  <a:srgbClr val="002060"/>
                </a:solidFill>
                <a:latin typeface="+mj-lt"/>
              </a:rPr>
              <a:t>дяка</a:t>
            </a:r>
            <a:r>
              <a:rPr lang="ru-RU" sz="2000" b="1" dirty="0">
                <a:solidFill>
                  <a:srgbClr val="002060"/>
                </a:solidFill>
                <a:latin typeface="+mj-lt"/>
              </a:rPr>
              <a:t> в науку. </a:t>
            </a:r>
            <a:r>
              <a:rPr lang="ru-RU" sz="2000" b="1" dirty="0" smtClean="0">
                <a:solidFill>
                  <a:srgbClr val="002060"/>
                </a:solidFill>
                <a:latin typeface="+mj-lt"/>
              </a:rPr>
              <a:t>У </a:t>
            </a:r>
            <a:r>
              <a:rPr lang="ru-RU" sz="2000" b="1" dirty="0" err="1">
                <a:solidFill>
                  <a:srgbClr val="002060"/>
                </a:solidFill>
                <a:latin typeface="+mj-lt"/>
              </a:rPr>
              <a:t>дяка-скрипаля</a:t>
            </a:r>
            <a:r>
              <a:rPr lang="ru-RU" sz="2000" b="1" dirty="0">
                <a:solidFill>
                  <a:srgbClr val="002060"/>
                </a:solidFill>
                <a:latin typeface="+mj-lt"/>
              </a:rPr>
              <a:t> </a:t>
            </a:r>
            <a:r>
              <a:rPr lang="ru-RU" sz="2000" b="1" dirty="0" err="1">
                <a:solidFill>
                  <a:srgbClr val="002060"/>
                </a:solidFill>
                <a:latin typeface="+mj-lt"/>
              </a:rPr>
              <a:t>Гриць</a:t>
            </a:r>
            <a:r>
              <a:rPr lang="ru-RU" sz="2000" b="1" dirty="0">
                <a:solidFill>
                  <a:srgbClr val="002060"/>
                </a:solidFill>
                <a:latin typeface="+mj-lt"/>
              </a:rPr>
              <a:t> </a:t>
            </a:r>
            <a:r>
              <a:rPr lang="ru-RU" sz="2000" b="1" dirty="0" err="1">
                <a:solidFill>
                  <a:srgbClr val="002060"/>
                </a:solidFill>
                <a:latin typeface="+mj-lt"/>
              </a:rPr>
              <a:t>був</a:t>
            </a:r>
            <a:r>
              <a:rPr lang="ru-RU" sz="2000" b="1" dirty="0">
                <a:solidFill>
                  <a:srgbClr val="002060"/>
                </a:solidFill>
                <a:latin typeface="+mj-lt"/>
              </a:rPr>
              <a:t> на </a:t>
            </a:r>
            <a:r>
              <a:rPr lang="ru-RU" sz="2000" b="1" dirty="0" err="1">
                <a:solidFill>
                  <a:srgbClr val="002060"/>
                </a:solidFill>
                <a:latin typeface="+mj-lt"/>
              </a:rPr>
              <a:t>привілейованому</a:t>
            </a:r>
            <a:r>
              <a:rPr lang="ru-RU" sz="2000" b="1" dirty="0">
                <a:solidFill>
                  <a:srgbClr val="002060"/>
                </a:solidFill>
                <a:latin typeface="+mj-lt"/>
              </a:rPr>
              <a:t> </a:t>
            </a:r>
            <a:r>
              <a:rPr lang="ru-RU" sz="2000" b="1" dirty="0" err="1">
                <a:solidFill>
                  <a:srgbClr val="002060"/>
                </a:solidFill>
                <a:latin typeface="+mj-lt"/>
              </a:rPr>
              <a:t>становищі</a:t>
            </a:r>
            <a:r>
              <a:rPr lang="ru-RU" sz="2000" b="1" dirty="0">
                <a:solidFill>
                  <a:srgbClr val="002060"/>
                </a:solidFill>
                <a:latin typeface="+mj-lt"/>
              </a:rPr>
              <a:t>, </a:t>
            </a:r>
            <a:r>
              <a:rPr lang="ru-RU" sz="2000" b="1" dirty="0" err="1">
                <a:solidFill>
                  <a:srgbClr val="002060"/>
                </a:solidFill>
                <a:latin typeface="+mj-lt"/>
              </a:rPr>
              <a:t>бо</a:t>
            </a:r>
            <a:r>
              <a:rPr lang="ru-RU" sz="2000" b="1" dirty="0">
                <a:solidFill>
                  <a:srgbClr val="002060"/>
                </a:solidFill>
                <a:latin typeface="+mj-lt"/>
              </a:rPr>
              <a:t> той </a:t>
            </a:r>
            <a:r>
              <a:rPr lang="ru-RU" sz="2000" b="1" dirty="0" err="1">
                <a:solidFill>
                  <a:srgbClr val="002060"/>
                </a:solidFill>
                <a:latin typeface="+mj-lt"/>
              </a:rPr>
              <a:t>виявив</a:t>
            </a:r>
            <a:r>
              <a:rPr lang="ru-RU" sz="2000" b="1" dirty="0">
                <a:solidFill>
                  <a:srgbClr val="002060"/>
                </a:solidFill>
                <a:latin typeface="+mj-lt"/>
              </a:rPr>
              <a:t> у </a:t>
            </a:r>
            <a:r>
              <a:rPr lang="ru-RU" sz="2000" b="1" dirty="0" err="1">
                <a:solidFill>
                  <a:srgbClr val="002060"/>
                </a:solidFill>
                <a:latin typeface="+mj-lt"/>
              </a:rPr>
              <a:t>хлопця</a:t>
            </a:r>
            <a:r>
              <a:rPr lang="ru-RU" sz="2000" b="1" dirty="0">
                <a:solidFill>
                  <a:srgbClr val="002060"/>
                </a:solidFill>
                <a:latin typeface="+mj-lt"/>
              </a:rPr>
              <a:t> </a:t>
            </a:r>
            <a:r>
              <a:rPr lang="ru-RU" sz="2000" b="1" dirty="0" err="1">
                <a:solidFill>
                  <a:srgbClr val="002060"/>
                </a:solidFill>
                <a:latin typeface="+mj-lt"/>
              </a:rPr>
              <a:t>незвичайної</a:t>
            </a:r>
            <a:r>
              <a:rPr lang="ru-RU" sz="2000" b="1" dirty="0">
                <a:solidFill>
                  <a:srgbClr val="002060"/>
                </a:solidFill>
                <a:latin typeface="+mj-lt"/>
              </a:rPr>
              <a:t> </a:t>
            </a:r>
            <a:r>
              <a:rPr lang="ru-RU" sz="2000" b="1" dirty="0" err="1">
                <a:solidFill>
                  <a:srgbClr val="002060"/>
                </a:solidFill>
                <a:latin typeface="+mj-lt"/>
              </a:rPr>
              <a:t>краси</a:t>
            </a:r>
            <a:r>
              <a:rPr lang="ru-RU" sz="2000" b="1" dirty="0">
                <a:solidFill>
                  <a:srgbClr val="002060"/>
                </a:solidFill>
                <a:latin typeface="+mj-lt"/>
              </a:rPr>
              <a:t> голос, </a:t>
            </a:r>
            <a:r>
              <a:rPr lang="ru-RU" sz="2000" b="1" dirty="0" err="1">
                <a:solidFill>
                  <a:srgbClr val="002060"/>
                </a:solidFill>
                <a:latin typeface="+mj-lt"/>
              </a:rPr>
              <a:t>навчив</a:t>
            </a:r>
            <a:r>
              <a:rPr lang="ru-RU" sz="2000" b="1" dirty="0">
                <a:solidFill>
                  <a:srgbClr val="002060"/>
                </a:solidFill>
                <a:latin typeface="+mj-lt"/>
              </a:rPr>
              <a:t> </a:t>
            </a:r>
            <a:r>
              <a:rPr lang="ru-RU" sz="2000" b="1" dirty="0" err="1">
                <a:solidFill>
                  <a:srgbClr val="002060"/>
                </a:solidFill>
                <a:latin typeface="+mj-lt"/>
              </a:rPr>
              <a:t>нотної</a:t>
            </a:r>
            <a:r>
              <a:rPr lang="ru-RU" sz="2000" b="1" dirty="0">
                <a:solidFill>
                  <a:srgbClr val="002060"/>
                </a:solidFill>
                <a:latin typeface="+mj-lt"/>
              </a:rPr>
              <a:t> </a:t>
            </a:r>
            <a:r>
              <a:rPr lang="ru-RU" sz="2000" b="1" dirty="0" err="1">
                <a:solidFill>
                  <a:srgbClr val="002060"/>
                </a:solidFill>
                <a:latin typeface="+mj-lt"/>
              </a:rPr>
              <a:t>грамоти</a:t>
            </a:r>
            <a:r>
              <a:rPr lang="ru-RU" sz="2000" b="1" dirty="0">
                <a:solidFill>
                  <a:srgbClr val="002060"/>
                </a:solidFill>
                <a:latin typeface="+mj-lt"/>
              </a:rPr>
              <a:t>, поставив першим </a:t>
            </a:r>
            <a:r>
              <a:rPr lang="ru-RU" sz="2000" b="1" dirty="0" err="1">
                <a:solidFill>
                  <a:srgbClr val="002060"/>
                </a:solidFill>
                <a:latin typeface="+mj-lt"/>
              </a:rPr>
              <a:t>співаком</a:t>
            </a:r>
            <a:r>
              <a:rPr lang="ru-RU" sz="2000" b="1" dirty="0">
                <a:solidFill>
                  <a:srgbClr val="002060"/>
                </a:solidFill>
                <a:latin typeface="+mj-lt"/>
              </a:rPr>
              <a:t> у церковному </a:t>
            </a:r>
            <a:r>
              <a:rPr lang="ru-RU" sz="2000" b="1" dirty="0" err="1">
                <a:solidFill>
                  <a:srgbClr val="002060"/>
                </a:solidFill>
                <a:latin typeface="+mj-lt"/>
              </a:rPr>
              <a:t>хорі</a:t>
            </a:r>
            <a:r>
              <a:rPr lang="ru-RU" sz="2000" b="1" dirty="0">
                <a:solidFill>
                  <a:srgbClr val="002060"/>
                </a:solidFill>
                <a:latin typeface="+mj-lt"/>
              </a:rPr>
              <a:t>, давав </a:t>
            </a:r>
            <a:r>
              <a:rPr lang="ru-RU" sz="2000" b="1" dirty="0" err="1">
                <a:solidFill>
                  <a:srgbClr val="002060"/>
                </a:solidFill>
                <a:latin typeface="+mj-lt"/>
              </a:rPr>
              <a:t>читати</a:t>
            </a:r>
            <a:r>
              <a:rPr lang="ru-RU" sz="2000" b="1" dirty="0">
                <a:solidFill>
                  <a:srgbClr val="002060"/>
                </a:solidFill>
                <a:latin typeface="+mj-lt"/>
              </a:rPr>
              <a:t> книжки, </a:t>
            </a:r>
            <a:r>
              <a:rPr lang="ru-RU" sz="2000" b="1" dirty="0" err="1">
                <a:solidFill>
                  <a:srgbClr val="002060"/>
                </a:solidFill>
                <a:latin typeface="+mj-lt"/>
              </a:rPr>
              <a:t>підготував</a:t>
            </a:r>
            <a:r>
              <a:rPr lang="ru-RU" sz="2000" b="1" dirty="0">
                <a:solidFill>
                  <a:srgbClr val="002060"/>
                </a:solidFill>
                <a:latin typeface="+mj-lt"/>
              </a:rPr>
              <a:t> до </a:t>
            </a:r>
            <a:r>
              <a:rPr lang="ru-RU" sz="2000" b="1" dirty="0" err="1">
                <a:solidFill>
                  <a:srgbClr val="002060"/>
                </a:solidFill>
                <a:latin typeface="+mj-lt"/>
              </a:rPr>
              <a:t>вступу</a:t>
            </a:r>
            <a:r>
              <a:rPr lang="ru-RU" sz="2000" b="1" dirty="0">
                <a:solidFill>
                  <a:srgbClr val="002060"/>
                </a:solidFill>
                <a:latin typeface="+mj-lt"/>
              </a:rPr>
              <a:t> в </a:t>
            </a:r>
            <a:r>
              <a:rPr lang="ru-RU" sz="2000" b="1" dirty="0" err="1">
                <a:solidFill>
                  <a:srgbClr val="002060"/>
                </a:solidFill>
                <a:latin typeface="+mj-lt"/>
              </a:rPr>
              <a:t>академію</a:t>
            </a:r>
            <a:r>
              <a:rPr lang="ru-RU" sz="2000" b="1" dirty="0">
                <a:solidFill>
                  <a:srgbClr val="002060"/>
                </a:solidFill>
                <a:latin typeface="+mj-lt"/>
              </a:rPr>
              <a:t>.</a:t>
            </a:r>
            <a:endParaRPr lang="uk-UA" sz="2000" b="1" dirty="0">
              <a:solidFill>
                <a:srgbClr val="002060"/>
              </a:solidFill>
              <a:latin typeface="+mj-lt"/>
            </a:endParaRPr>
          </a:p>
        </p:txBody>
      </p:sp>
      <p:sp>
        <p:nvSpPr>
          <p:cNvPr id="3" name="Прямоугольник 2"/>
          <p:cNvSpPr/>
          <p:nvPr/>
        </p:nvSpPr>
        <p:spPr>
          <a:xfrm>
            <a:off x="407303" y="116632"/>
            <a:ext cx="8401402" cy="1754326"/>
          </a:xfrm>
          <a:prstGeom prst="rect">
            <a:avLst/>
          </a:prstGeom>
          <a:noFill/>
        </p:spPr>
        <p:txBody>
          <a:bodyPr wrap="none" lIns="91440" tIns="45720" rIns="91440" bIns="45720">
            <a:spAutoFit/>
          </a:bodyPr>
          <a:lstStyle/>
          <a:p>
            <a:pPr algn="ctr"/>
            <a:r>
              <a:rPr lang="ru-RU" sz="5400" b="1" i="1" dirty="0">
                <a:ln w="1905"/>
                <a:solidFill>
                  <a:srgbClr val="FFC000"/>
                </a:solidFill>
                <a:effectLst>
                  <a:innerShdw blurRad="69850" dist="43180" dir="5400000">
                    <a:srgbClr val="000000">
                      <a:alpha val="65000"/>
                    </a:srgbClr>
                  </a:innerShdw>
                </a:effectLst>
              </a:rPr>
              <a:t> Стежка перша. </a:t>
            </a:r>
            <a:endParaRPr lang="en-US" sz="5400" b="1" i="1" dirty="0" smtClean="0">
              <a:ln w="1905"/>
              <a:solidFill>
                <a:srgbClr val="FFC000"/>
              </a:solidFill>
              <a:effectLst>
                <a:innerShdw blurRad="69850" dist="43180" dir="5400000">
                  <a:srgbClr val="000000">
                    <a:alpha val="65000"/>
                  </a:srgbClr>
                </a:innerShdw>
              </a:effectLst>
            </a:endParaRPr>
          </a:p>
          <a:p>
            <a:pPr algn="ctr"/>
            <a:r>
              <a:rPr lang="ru-RU" sz="5400" b="1" i="1" dirty="0" err="1" smtClean="0">
                <a:ln w="1905"/>
                <a:solidFill>
                  <a:srgbClr val="FFC000"/>
                </a:solidFill>
                <a:effectLst>
                  <a:innerShdw blurRad="69850" dist="43180" dir="5400000">
                    <a:srgbClr val="000000">
                      <a:alpha val="65000"/>
                    </a:srgbClr>
                  </a:innerShdw>
                </a:effectLst>
              </a:rPr>
              <a:t>Чорнухінська</a:t>
            </a:r>
            <a:r>
              <a:rPr lang="ru-RU" sz="5400" b="1" i="1" dirty="0">
                <a:ln w="1905"/>
                <a:solidFill>
                  <a:srgbClr val="FFC000"/>
                </a:solidFill>
                <a:effectLst>
                  <a:innerShdw blurRad="69850" dist="43180" dir="5400000">
                    <a:srgbClr val="000000">
                      <a:alpha val="65000"/>
                    </a:srgbClr>
                  </a:innerShdw>
                </a:effectLst>
              </a:rPr>
              <a:t>. </a:t>
            </a:r>
            <a:r>
              <a:rPr lang="ru-RU" sz="5400" b="1" i="1" dirty="0" err="1">
                <a:ln w="1905"/>
                <a:solidFill>
                  <a:srgbClr val="FFC000"/>
                </a:solidFill>
                <a:effectLst>
                  <a:innerShdw blurRad="69850" dist="43180" dir="5400000">
                    <a:srgbClr val="000000">
                      <a:alpha val="65000"/>
                    </a:srgbClr>
                  </a:innerShdw>
                </a:effectLst>
              </a:rPr>
              <a:t>Дитинство</a:t>
            </a:r>
            <a:r>
              <a:rPr lang="ru-RU" sz="5400" b="1" i="1" dirty="0">
                <a:ln w="1905"/>
                <a:solidFill>
                  <a:srgbClr val="FFC000"/>
                </a:solidFill>
                <a:effectLst>
                  <a:innerShdw blurRad="69850" dist="43180" dir="5400000">
                    <a:srgbClr val="000000">
                      <a:alpha val="65000"/>
                    </a:srgbClr>
                  </a:innerShdw>
                </a:effectLst>
              </a:rPr>
              <a:t>.</a:t>
            </a:r>
            <a:endParaRPr lang="ru-RU" sz="5400" b="1" i="1" cap="none" spc="0" dirty="0">
              <a:ln w="1905"/>
              <a:solidFill>
                <a:srgbClr val="FFC000"/>
              </a:soli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54" y="2276871"/>
            <a:ext cx="3986095" cy="298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276872"/>
            <a:ext cx="3981822" cy="298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859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1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9077" y="1470268"/>
            <a:ext cx="8576037" cy="5262979"/>
          </a:xfrm>
          <a:prstGeom prst="rect">
            <a:avLst/>
          </a:prstGeom>
        </p:spPr>
        <p:txBody>
          <a:bodyPr wrap="square">
            <a:spAutoFit/>
          </a:bodyPr>
          <a:lstStyle/>
          <a:p>
            <a:r>
              <a:rPr lang="ru-RU" sz="2400" b="1" dirty="0" smtClean="0">
                <a:solidFill>
                  <a:schemeClr val="tx2">
                    <a:lumMod val="50000"/>
                  </a:schemeClr>
                </a:solidFill>
                <a:latin typeface="Constantia" pitchFamily="18" charset="0"/>
              </a:rPr>
              <a:t>      </a:t>
            </a:r>
            <a:r>
              <a:rPr lang="ru-RU" sz="2400" b="1" dirty="0" err="1" smtClean="0">
                <a:solidFill>
                  <a:schemeClr val="tx2">
                    <a:lumMod val="50000"/>
                  </a:schemeClr>
                </a:solidFill>
                <a:latin typeface="Constantia" pitchFamily="18" charset="0"/>
              </a:rPr>
              <a:t>Києво-Могилянська</a:t>
            </a:r>
            <a:r>
              <a:rPr lang="ru-RU" sz="2400" b="1" dirty="0" smtClean="0">
                <a:solidFill>
                  <a:schemeClr val="tx2">
                    <a:lumMod val="50000"/>
                  </a:schemeClr>
                </a:solidFill>
                <a:latin typeface="Constantia" pitchFamily="18" charset="0"/>
              </a:rPr>
              <a:t> </a:t>
            </a:r>
            <a:r>
              <a:rPr lang="ru-RU" sz="2400" b="1" dirty="0" err="1">
                <a:solidFill>
                  <a:schemeClr val="tx2">
                    <a:lumMod val="50000"/>
                  </a:schemeClr>
                </a:solidFill>
                <a:latin typeface="Constantia" pitchFamily="18" charset="0"/>
              </a:rPr>
              <a:t>академія</a:t>
            </a:r>
            <a:r>
              <a:rPr lang="ru-RU" sz="2400" b="1" dirty="0">
                <a:solidFill>
                  <a:schemeClr val="tx2">
                    <a:lumMod val="50000"/>
                  </a:schemeClr>
                </a:solidFill>
                <a:latin typeface="Constantia" pitchFamily="18" charset="0"/>
              </a:rPr>
              <a:t> </a:t>
            </a:r>
            <a:r>
              <a:rPr lang="ru-RU" sz="2400" b="1" dirty="0" err="1">
                <a:solidFill>
                  <a:schemeClr val="tx2">
                    <a:lumMod val="50000"/>
                  </a:schemeClr>
                </a:solidFill>
                <a:latin typeface="Constantia" pitchFamily="18" charset="0"/>
              </a:rPr>
              <a:t>славилася</a:t>
            </a:r>
            <a:r>
              <a:rPr lang="ru-RU" sz="2400" b="1" dirty="0">
                <a:solidFill>
                  <a:schemeClr val="tx2">
                    <a:lumMod val="50000"/>
                  </a:schemeClr>
                </a:solidFill>
                <a:latin typeface="Constantia" pitchFamily="18" charset="0"/>
              </a:rPr>
              <a:t> у </a:t>
            </a:r>
            <a:r>
              <a:rPr lang="ru-RU" sz="2400" b="1" dirty="0" err="1">
                <a:solidFill>
                  <a:schemeClr val="tx2">
                    <a:lumMod val="50000"/>
                  </a:schemeClr>
                </a:solidFill>
                <a:latin typeface="Constantia" pitchFamily="18" charset="0"/>
              </a:rPr>
              <a:t>ті</a:t>
            </a:r>
            <a:r>
              <a:rPr lang="ru-RU" sz="2400" b="1" dirty="0">
                <a:solidFill>
                  <a:schemeClr val="tx2">
                    <a:lumMod val="50000"/>
                  </a:schemeClr>
                </a:solidFill>
                <a:latin typeface="Constantia" pitchFamily="18" charset="0"/>
              </a:rPr>
              <a:t> </a:t>
            </a:r>
            <a:r>
              <a:rPr lang="ru-RU" sz="2400" b="1" dirty="0" err="1">
                <a:solidFill>
                  <a:schemeClr val="tx2">
                    <a:lumMod val="50000"/>
                  </a:schemeClr>
                </a:solidFill>
                <a:latin typeface="Constantia" pitchFamily="18" charset="0"/>
              </a:rPr>
              <a:t>часи</a:t>
            </a:r>
            <a:r>
              <a:rPr lang="ru-RU" sz="2400" b="1" dirty="0">
                <a:solidFill>
                  <a:schemeClr val="tx2">
                    <a:lumMod val="50000"/>
                  </a:schemeClr>
                </a:solidFill>
                <a:latin typeface="Constantia" pitchFamily="18" charset="0"/>
              </a:rPr>
              <a:t> як один з </a:t>
            </a:r>
            <a:r>
              <a:rPr lang="ru-RU" sz="2400" b="1" dirty="0" err="1">
                <a:solidFill>
                  <a:schemeClr val="tx2">
                    <a:lumMod val="50000"/>
                  </a:schemeClr>
                </a:solidFill>
                <a:latin typeface="Constantia" pitchFamily="18" charset="0"/>
              </a:rPr>
              <a:t>найкращих</a:t>
            </a:r>
            <a:r>
              <a:rPr lang="ru-RU" sz="2400" b="1" dirty="0">
                <a:solidFill>
                  <a:schemeClr val="tx2">
                    <a:lumMod val="50000"/>
                  </a:schemeClr>
                </a:solidFill>
                <a:latin typeface="Constantia" pitchFamily="18" charset="0"/>
              </a:rPr>
              <a:t> </a:t>
            </a:r>
            <a:r>
              <a:rPr lang="ru-RU" sz="2400" b="1" dirty="0" err="1">
                <a:solidFill>
                  <a:schemeClr val="tx2">
                    <a:lumMod val="50000"/>
                  </a:schemeClr>
                </a:solidFill>
                <a:latin typeface="Constantia" pitchFamily="18" charset="0"/>
              </a:rPr>
              <a:t>навчальних</a:t>
            </a:r>
            <a:r>
              <a:rPr lang="ru-RU" sz="2400" b="1" dirty="0">
                <a:solidFill>
                  <a:schemeClr val="tx2">
                    <a:lumMod val="50000"/>
                  </a:schemeClr>
                </a:solidFill>
                <a:latin typeface="Constantia" pitchFamily="18" charset="0"/>
              </a:rPr>
              <a:t> </a:t>
            </a:r>
            <a:r>
              <a:rPr lang="ru-RU" sz="2400" b="1" dirty="0" err="1">
                <a:solidFill>
                  <a:schemeClr val="tx2">
                    <a:lumMod val="50000"/>
                  </a:schemeClr>
                </a:solidFill>
                <a:latin typeface="Constantia" pitchFamily="18" charset="0"/>
              </a:rPr>
              <a:t>закладів</a:t>
            </a:r>
            <a:r>
              <a:rPr lang="ru-RU" sz="2400" b="1" dirty="0">
                <a:solidFill>
                  <a:schemeClr val="tx2">
                    <a:lumMod val="50000"/>
                  </a:schemeClr>
                </a:solidFill>
                <a:latin typeface="Constantia" pitchFamily="18" charset="0"/>
              </a:rPr>
              <a:t> у </a:t>
            </a:r>
            <a:r>
              <a:rPr lang="ru-RU" sz="2400" b="1" dirty="0" err="1">
                <a:solidFill>
                  <a:schemeClr val="tx2">
                    <a:lumMod val="50000"/>
                  </a:schemeClr>
                </a:solidFill>
                <a:latin typeface="Constantia" pitchFamily="18" charset="0"/>
              </a:rPr>
              <a:t>слов’янських</a:t>
            </a:r>
            <a:r>
              <a:rPr lang="ru-RU" sz="2400" b="1" dirty="0">
                <a:solidFill>
                  <a:schemeClr val="tx2">
                    <a:lumMod val="50000"/>
                  </a:schemeClr>
                </a:solidFill>
                <a:latin typeface="Constantia" pitchFamily="18" charset="0"/>
              </a:rPr>
              <a:t> </a:t>
            </a:r>
            <a:r>
              <a:rPr lang="ru-RU" sz="2400" b="1" dirty="0" err="1">
                <a:solidFill>
                  <a:schemeClr val="tx2">
                    <a:lumMod val="50000"/>
                  </a:schemeClr>
                </a:solidFill>
                <a:latin typeface="Constantia" pitchFamily="18" charset="0"/>
              </a:rPr>
              <a:t>країнах</a:t>
            </a:r>
            <a:r>
              <a:rPr lang="ru-RU" sz="2400" b="1" dirty="0">
                <a:solidFill>
                  <a:schemeClr val="tx2">
                    <a:lumMod val="50000"/>
                  </a:schemeClr>
                </a:solidFill>
                <a:latin typeface="Constantia" pitchFamily="18" charset="0"/>
              </a:rPr>
              <a:t>. </a:t>
            </a:r>
            <a:endParaRPr lang="ru-RU" sz="2000" b="1" i="1" dirty="0">
              <a:solidFill>
                <a:srgbClr val="0000FF"/>
              </a:solidFill>
              <a:latin typeface="Constantia" pitchFamily="18" charset="0"/>
            </a:endParaRPr>
          </a:p>
          <a:p>
            <a:r>
              <a:rPr lang="uk-UA" sz="2200" b="1" dirty="0" smtClean="0">
                <a:solidFill>
                  <a:schemeClr val="bg2">
                    <a:lumMod val="10000"/>
                  </a:schemeClr>
                </a:solidFill>
                <a:latin typeface="Constantia" pitchFamily="18" charset="0"/>
              </a:rPr>
              <a:t>     Жадібно </a:t>
            </a:r>
            <a:r>
              <a:rPr lang="uk-UA" sz="2200" b="1" dirty="0">
                <a:solidFill>
                  <a:schemeClr val="bg2">
                    <a:lumMod val="10000"/>
                  </a:schemeClr>
                </a:solidFill>
                <a:latin typeface="Constantia" pitchFamily="18" charset="0"/>
              </a:rPr>
              <a:t>вивчав він мови - латинську, старогрецьку, єврейську, німецьку. Успішно проходив класи граматики та синтаксису. </a:t>
            </a:r>
            <a:endParaRPr lang="uk-UA" sz="2200" b="1" dirty="0" smtClean="0">
              <a:solidFill>
                <a:schemeClr val="bg2">
                  <a:lumMod val="10000"/>
                </a:schemeClr>
              </a:solidFill>
              <a:latin typeface="Constantia" pitchFamily="18" charset="0"/>
            </a:endParaRPr>
          </a:p>
          <a:p>
            <a:r>
              <a:rPr lang="uk-UA" sz="2200" b="1" dirty="0" smtClean="0">
                <a:solidFill>
                  <a:schemeClr val="bg2">
                    <a:lumMod val="10000"/>
                  </a:schemeClr>
                </a:solidFill>
                <a:latin typeface="Constantia" pitchFamily="18" charset="0"/>
              </a:rPr>
              <a:t>      Коли </a:t>
            </a:r>
            <a:r>
              <a:rPr lang="uk-UA" sz="2200" b="1" dirty="0">
                <a:solidFill>
                  <a:schemeClr val="bg2">
                    <a:lumMod val="10000"/>
                  </a:schemeClr>
                </a:solidFill>
                <a:latin typeface="Constantia" pitchFamily="18" charset="0"/>
              </a:rPr>
              <a:t>Григорій закінчував останній граматичний клас, йому вже йшов 19-й рік. Саме тоді до Києва приїздить петербурзький співак, бас </a:t>
            </a:r>
            <a:endParaRPr lang="uk-UA" sz="2200" b="1" dirty="0" smtClean="0">
              <a:solidFill>
                <a:schemeClr val="bg2">
                  <a:lumMod val="10000"/>
                </a:schemeClr>
              </a:solidFill>
              <a:latin typeface="Constantia" pitchFamily="18" charset="0"/>
            </a:endParaRPr>
          </a:p>
          <a:p>
            <a:r>
              <a:rPr lang="uk-UA" sz="2200" b="1" dirty="0" smtClean="0">
                <a:solidFill>
                  <a:schemeClr val="bg2">
                    <a:lumMod val="10000"/>
                  </a:schemeClr>
                </a:solidFill>
                <a:latin typeface="Constantia" pitchFamily="18" charset="0"/>
              </a:rPr>
              <a:t>Гаврило Матвійович. Головна </a:t>
            </a:r>
            <a:r>
              <a:rPr lang="uk-UA" sz="2200" b="1" dirty="0">
                <a:solidFill>
                  <a:schemeClr val="bg2">
                    <a:lumMod val="10000"/>
                  </a:schemeClr>
                </a:solidFill>
                <a:latin typeface="Constantia" pitchFamily="18" charset="0"/>
              </a:rPr>
              <a:t>з </a:t>
            </a:r>
            <a:endParaRPr lang="uk-UA" sz="2200" b="1" dirty="0" smtClean="0">
              <a:solidFill>
                <a:schemeClr val="bg2">
                  <a:lumMod val="10000"/>
                </a:schemeClr>
              </a:solidFill>
              <a:latin typeface="Constantia" pitchFamily="18" charset="0"/>
            </a:endParaRPr>
          </a:p>
          <a:p>
            <a:r>
              <a:rPr lang="uk-UA" sz="2200" b="1" dirty="0" smtClean="0">
                <a:solidFill>
                  <a:schemeClr val="bg2">
                    <a:lumMod val="10000"/>
                  </a:schemeClr>
                </a:solidFill>
                <a:latin typeface="Constantia" pitchFamily="18" charset="0"/>
              </a:rPr>
              <a:t>надзвичайними повноваженнями</a:t>
            </a:r>
          </a:p>
          <a:p>
            <a:r>
              <a:rPr lang="uk-UA" sz="2200" b="1" dirty="0" smtClean="0">
                <a:solidFill>
                  <a:schemeClr val="bg2">
                    <a:lumMod val="10000"/>
                  </a:schemeClr>
                </a:solidFill>
                <a:latin typeface="Constantia" pitchFamily="18" charset="0"/>
              </a:rPr>
              <a:t> </a:t>
            </a:r>
            <a:r>
              <a:rPr lang="uk-UA" sz="2200" b="1" dirty="0">
                <a:solidFill>
                  <a:schemeClr val="bg2">
                    <a:lumMod val="10000"/>
                  </a:schemeClr>
                </a:solidFill>
                <a:latin typeface="Constantia" pitchFamily="18" charset="0"/>
              </a:rPr>
              <a:t>імператриці Єлизавети щодо </a:t>
            </a:r>
            <a:endParaRPr lang="uk-UA" sz="2200" b="1" dirty="0" smtClean="0">
              <a:solidFill>
                <a:schemeClr val="bg2">
                  <a:lumMod val="10000"/>
                </a:schemeClr>
              </a:solidFill>
              <a:latin typeface="Constantia" pitchFamily="18" charset="0"/>
            </a:endParaRPr>
          </a:p>
          <a:p>
            <a:r>
              <a:rPr lang="uk-UA" sz="2200" b="1" dirty="0" smtClean="0">
                <a:solidFill>
                  <a:schemeClr val="bg2">
                    <a:lumMod val="10000"/>
                  </a:schemeClr>
                </a:solidFill>
                <a:latin typeface="Constantia" pitchFamily="18" charset="0"/>
              </a:rPr>
              <a:t>залучення </a:t>
            </a:r>
            <a:r>
              <a:rPr lang="uk-UA" sz="2200" b="1" dirty="0">
                <a:solidFill>
                  <a:schemeClr val="bg2">
                    <a:lumMod val="10000"/>
                  </a:schemeClr>
                </a:solidFill>
                <a:latin typeface="Constantia" pitchFamily="18" charset="0"/>
              </a:rPr>
              <a:t>українських музикантів </a:t>
            </a:r>
            <a:endParaRPr lang="uk-UA" sz="2200" b="1" dirty="0" smtClean="0">
              <a:solidFill>
                <a:schemeClr val="bg2">
                  <a:lumMod val="10000"/>
                </a:schemeClr>
              </a:solidFill>
              <a:latin typeface="Constantia" pitchFamily="18" charset="0"/>
            </a:endParaRPr>
          </a:p>
          <a:p>
            <a:r>
              <a:rPr lang="uk-UA" sz="2200" b="1" dirty="0" smtClean="0">
                <a:solidFill>
                  <a:schemeClr val="bg2">
                    <a:lumMod val="10000"/>
                  </a:schemeClr>
                </a:solidFill>
                <a:latin typeface="Constantia" pitchFamily="18" charset="0"/>
              </a:rPr>
              <a:t>до </a:t>
            </a:r>
            <a:r>
              <a:rPr lang="uk-UA" sz="2200" b="1" dirty="0">
                <a:solidFill>
                  <a:schemeClr val="bg2">
                    <a:lumMod val="10000"/>
                  </a:schemeClr>
                </a:solidFill>
                <a:latin typeface="Constantia" pitchFamily="18" charset="0"/>
              </a:rPr>
              <a:t>придворної капели. Серед </a:t>
            </a:r>
            <a:endParaRPr lang="uk-UA" sz="2200" b="1" dirty="0" smtClean="0">
              <a:solidFill>
                <a:schemeClr val="bg2">
                  <a:lumMod val="10000"/>
                </a:schemeClr>
              </a:solidFill>
              <a:latin typeface="Constantia" pitchFamily="18" charset="0"/>
            </a:endParaRPr>
          </a:p>
          <a:p>
            <a:r>
              <a:rPr lang="uk-UA" sz="2200" b="1" dirty="0" smtClean="0">
                <a:solidFill>
                  <a:schemeClr val="bg2">
                    <a:lumMod val="10000"/>
                  </a:schemeClr>
                </a:solidFill>
                <a:latin typeface="Constantia" pitchFamily="18" charset="0"/>
              </a:rPr>
              <a:t>перших </a:t>
            </a:r>
            <a:r>
              <a:rPr lang="uk-UA" sz="2200" b="1" dirty="0">
                <a:solidFill>
                  <a:schemeClr val="bg2">
                    <a:lumMod val="10000"/>
                  </a:schemeClr>
                </a:solidFill>
                <a:latin typeface="Constantia" pitchFamily="18" charset="0"/>
              </a:rPr>
              <a:t>було названо Г. Сковороду.</a:t>
            </a:r>
          </a:p>
        </p:txBody>
      </p:sp>
      <p:sp>
        <p:nvSpPr>
          <p:cNvPr id="4" name="Прямоугольник 3"/>
          <p:cNvSpPr/>
          <p:nvPr/>
        </p:nvSpPr>
        <p:spPr>
          <a:xfrm>
            <a:off x="185127" y="-99392"/>
            <a:ext cx="8714438" cy="1569660"/>
          </a:xfrm>
          <a:prstGeom prst="rect">
            <a:avLst/>
          </a:prstGeom>
          <a:noFill/>
        </p:spPr>
        <p:txBody>
          <a:bodyPr wrap="none" lIns="91440" tIns="45720" rIns="91440" bIns="45720">
            <a:spAutoFit/>
          </a:bodyPr>
          <a:lstStyle/>
          <a:p>
            <a:pPr algn="ctr"/>
            <a:r>
              <a:rPr lang="ru-RU" sz="4800" b="1" dirty="0">
                <a:ln w="10541" cmpd="sng">
                  <a:solidFill>
                    <a:schemeClr val="accent1">
                      <a:shade val="88000"/>
                      <a:satMod val="110000"/>
                    </a:schemeClr>
                  </a:solidFill>
                  <a:prstDash val="solid"/>
                </a:ln>
                <a:solidFill>
                  <a:srgbClr val="FFFF00"/>
                </a:solidFill>
              </a:rPr>
              <a:t>Стежка друга</a:t>
            </a:r>
            <a:r>
              <a:rPr lang="ru-RU" sz="4800" b="1" dirty="0" smtClean="0">
                <a:ln w="10541" cmpd="sng">
                  <a:solidFill>
                    <a:schemeClr val="accent1">
                      <a:shade val="88000"/>
                      <a:satMod val="110000"/>
                    </a:schemeClr>
                  </a:solidFill>
                  <a:prstDash val="solid"/>
                </a:ln>
                <a:solidFill>
                  <a:srgbClr val="FFFF00"/>
                </a:solidFill>
              </a:rPr>
              <a:t>.</a:t>
            </a:r>
          </a:p>
          <a:p>
            <a:pPr algn="ctr"/>
            <a:r>
              <a:rPr lang="ru-RU" sz="4800" b="1" dirty="0" smtClean="0">
                <a:ln w="10541" cmpd="sng">
                  <a:solidFill>
                    <a:schemeClr val="accent1">
                      <a:shade val="88000"/>
                      <a:satMod val="110000"/>
                    </a:schemeClr>
                  </a:solidFill>
                  <a:prstDash val="solid"/>
                </a:ln>
                <a:solidFill>
                  <a:srgbClr val="FFFF00"/>
                </a:solidFill>
              </a:rPr>
              <a:t> </a:t>
            </a:r>
            <a:r>
              <a:rPr lang="ru-RU" sz="4800" b="1" dirty="0" err="1">
                <a:ln w="10541" cmpd="sng">
                  <a:solidFill>
                    <a:schemeClr val="accent1">
                      <a:shade val="88000"/>
                      <a:satMod val="110000"/>
                    </a:schemeClr>
                  </a:solidFill>
                  <a:prstDash val="solid"/>
                </a:ln>
                <a:solidFill>
                  <a:srgbClr val="FFFF00"/>
                </a:solidFill>
              </a:rPr>
              <a:t>Києво-Могилянська</a:t>
            </a:r>
            <a:r>
              <a:rPr lang="ru-RU" sz="4800" b="1" dirty="0">
                <a:ln w="10541" cmpd="sng">
                  <a:solidFill>
                    <a:schemeClr val="accent1">
                      <a:shade val="88000"/>
                      <a:satMod val="110000"/>
                    </a:schemeClr>
                  </a:solidFill>
                  <a:prstDash val="solid"/>
                </a:ln>
                <a:solidFill>
                  <a:srgbClr val="FFFF00"/>
                </a:solidFill>
              </a:rPr>
              <a:t>. </a:t>
            </a:r>
            <a:r>
              <a:rPr lang="ru-RU" sz="4800" b="1" dirty="0" err="1" smtClean="0">
                <a:ln w="10541" cmpd="sng">
                  <a:solidFill>
                    <a:schemeClr val="accent1">
                      <a:shade val="88000"/>
                      <a:satMod val="110000"/>
                    </a:schemeClr>
                  </a:solidFill>
                  <a:prstDash val="solid"/>
                </a:ln>
                <a:solidFill>
                  <a:srgbClr val="FFFF00"/>
                </a:solidFill>
              </a:rPr>
              <a:t>Навчання</a:t>
            </a:r>
            <a:r>
              <a:rPr lang="ru-RU" sz="4800" b="1" dirty="0" smtClean="0">
                <a:ln w="10541" cmpd="sng">
                  <a:solidFill>
                    <a:schemeClr val="accent1">
                      <a:shade val="88000"/>
                      <a:satMod val="110000"/>
                    </a:schemeClr>
                  </a:solidFill>
                  <a:prstDash val="solid"/>
                </a:ln>
                <a:solidFill>
                  <a:srgbClr val="FFFF00"/>
                </a:solidFill>
              </a:rPr>
              <a:t>.</a:t>
            </a:r>
            <a:endParaRPr lang="ru-RU" sz="4800" b="1" cap="none" spc="0" dirty="0">
              <a:ln w="10541" cmpd="sng">
                <a:solidFill>
                  <a:schemeClr val="accent1">
                    <a:shade val="88000"/>
                    <a:satMod val="110000"/>
                  </a:schemeClr>
                </a:solidFill>
                <a:prstDash val="solid"/>
              </a:ln>
              <a:solidFill>
                <a:srgbClr val="FFFF00"/>
              </a:soli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293096"/>
            <a:ext cx="3535477"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3872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20" y="548680"/>
            <a:ext cx="8424935" cy="60016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2400" b="1" dirty="0"/>
              <a:t>В</a:t>
            </a:r>
            <a:r>
              <a:rPr lang="uk-UA" sz="2400" b="1" dirty="0" smtClean="0"/>
              <a:t>ін </a:t>
            </a:r>
            <a:r>
              <a:rPr lang="uk-UA" sz="2400" b="1" dirty="0"/>
              <a:t>був </a:t>
            </a:r>
            <a:r>
              <a:rPr lang="uk-UA" sz="2400" b="1" dirty="0" smtClean="0"/>
              <a:t>старанним</a:t>
            </a:r>
            <a:r>
              <a:rPr lang="uk-UA" sz="2400" b="1" dirty="0"/>
              <a:t>, чесним і неординарним учителем: писав байки, викладав стародавні мови, глибоко цікавився математикою, географією, економікою; навчав тих етичних норм, яких завжди дотримувався сам. </a:t>
            </a:r>
            <a:endParaRPr lang="uk-UA" sz="2400" b="1" dirty="0" smtClean="0"/>
          </a:p>
          <a:p>
            <a:endParaRPr lang="uk-UA" sz="2400" b="1" dirty="0" smtClean="0"/>
          </a:p>
          <a:p>
            <a:endParaRPr lang="uk-UA" sz="2400" b="1" dirty="0"/>
          </a:p>
          <a:p>
            <a:r>
              <a:rPr lang="uk-UA" sz="2400" b="1" i="1" dirty="0" smtClean="0"/>
              <a:t>  </a:t>
            </a:r>
            <a:r>
              <a:rPr lang="uk-UA" sz="2400" b="1" i="1" cap="all" dirty="0" smtClean="0">
                <a:ln w="9000" cmpd="sng">
                  <a:solidFill>
                    <a:schemeClr val="accent6"/>
                  </a:solidFill>
                  <a:prstDash val="solid"/>
                </a:ln>
                <a:solidFill>
                  <a:srgbClr val="FFC000"/>
                </a:solidFill>
                <a:effectLst>
                  <a:reflection blurRad="12700" stA="28000" endPos="45000" dist="1000" dir="5400000" sy="-100000" algn="bl" rotWithShape="0"/>
                </a:effectLst>
              </a:rPr>
              <a:t>Отже</a:t>
            </a:r>
            <a:r>
              <a:rPr lang="uk-UA" sz="2400" b="1" i="1" cap="all" dirty="0">
                <a:ln w="9000" cmpd="sng">
                  <a:solidFill>
                    <a:schemeClr val="accent6"/>
                  </a:solidFill>
                  <a:prstDash val="solid"/>
                </a:ln>
                <a:solidFill>
                  <a:srgbClr val="FFC000"/>
                </a:solidFill>
                <a:effectLst>
                  <a:reflection blurRad="12700" stA="28000" endPos="45000" dist="1000" dir="5400000" sy="-100000" algn="bl" rotWithShape="0"/>
                </a:effectLst>
              </a:rPr>
              <a:t>, учив, як жив, а жив</a:t>
            </a:r>
            <a:r>
              <a:rPr lang="uk-UA" sz="2400" b="1" i="1" cap="all" dirty="0" smtClean="0">
                <a:ln w="9000" cmpd="sng">
                  <a:solidFill>
                    <a:schemeClr val="accent6"/>
                  </a:solidFill>
                  <a:prstDash val="solid"/>
                </a:ln>
                <a:solidFill>
                  <a:srgbClr val="FFC000"/>
                </a:solidFill>
                <a:effectLst>
                  <a:reflection blurRad="12700" stA="28000" endPos="45000" dist="1000" dir="5400000" sy="-100000" algn="bl" rotWithShape="0"/>
                </a:effectLst>
              </a:rPr>
              <a:t>,</a:t>
            </a:r>
          </a:p>
          <a:p>
            <a:r>
              <a:rPr lang="uk-UA" sz="2400" b="1" i="1" cap="all" dirty="0" smtClean="0">
                <a:ln w="9000" cmpd="sng">
                  <a:solidFill>
                    <a:schemeClr val="accent6"/>
                  </a:solidFill>
                  <a:prstDash val="solid"/>
                </a:ln>
                <a:solidFill>
                  <a:srgbClr val="FFC000"/>
                </a:solidFill>
                <a:effectLst>
                  <a:reflection blurRad="12700" stA="28000" endPos="45000" dist="1000" dir="5400000" sy="-100000" algn="bl" rotWithShape="0"/>
                </a:effectLst>
              </a:rPr>
              <a:t>       як </a:t>
            </a:r>
            <a:r>
              <a:rPr lang="uk-UA" sz="2400" b="1" i="1" cap="all" dirty="0">
                <a:ln w="9000" cmpd="sng">
                  <a:solidFill>
                    <a:schemeClr val="accent6"/>
                  </a:solidFill>
                  <a:prstDash val="solid"/>
                </a:ln>
                <a:solidFill>
                  <a:srgbClr val="FFC000"/>
                </a:solidFill>
                <a:effectLst>
                  <a:reflection blurRad="12700" stA="28000" endPos="45000" dist="1000" dir="5400000" sy="-100000" algn="bl" rotWithShape="0"/>
                </a:effectLst>
              </a:rPr>
              <a:t>навчав </a:t>
            </a:r>
            <a:r>
              <a:rPr lang="uk-UA" sz="2400" b="1" i="1" cap="all" dirty="0" smtClean="0">
                <a:ln w="9000" cmpd="sng">
                  <a:solidFill>
                    <a:schemeClr val="accent6"/>
                  </a:solidFill>
                  <a:prstDash val="solid"/>
                </a:ln>
                <a:solidFill>
                  <a:srgbClr val="FFC000"/>
                </a:solidFill>
                <a:effectLst>
                  <a:reflection blurRad="12700" stA="28000" endPos="45000" dist="1000" dir="5400000" sy="-100000" algn="bl" rotWithShape="0"/>
                </a:effectLst>
              </a:rPr>
              <a:t>— </a:t>
            </a:r>
            <a:r>
              <a:rPr lang="uk-UA" sz="2400" b="1" i="1" cap="all" dirty="0">
                <a:ln w="9000" cmpd="sng">
                  <a:solidFill>
                    <a:schemeClr val="accent6"/>
                  </a:solidFill>
                  <a:prstDash val="solid"/>
                </a:ln>
                <a:solidFill>
                  <a:srgbClr val="FFC000"/>
                </a:solidFill>
                <a:effectLst>
                  <a:reflection blurRad="12700" stA="28000" endPos="45000" dist="1000" dir="5400000" sy="-100000" algn="bl" rotWithShape="0"/>
                </a:effectLst>
              </a:rPr>
              <a:t>найкраща </a:t>
            </a:r>
            <a:endParaRPr lang="uk-UA" sz="2400" b="1" i="1" cap="all" dirty="0" smtClean="0">
              <a:ln w="9000" cmpd="sng">
                <a:solidFill>
                  <a:schemeClr val="accent6"/>
                </a:solidFill>
                <a:prstDash val="solid"/>
              </a:ln>
              <a:solidFill>
                <a:srgbClr val="FFC000"/>
              </a:solidFill>
              <a:effectLst>
                <a:reflection blurRad="12700" stA="28000" endPos="45000" dist="1000" dir="5400000" sy="-100000" algn="bl" rotWithShape="0"/>
              </a:effectLst>
            </a:endParaRPr>
          </a:p>
          <a:p>
            <a:r>
              <a:rPr lang="uk-UA" sz="2400" b="1" i="1" cap="all" dirty="0" smtClean="0">
                <a:ln w="9000" cmpd="sng">
                  <a:solidFill>
                    <a:schemeClr val="accent6"/>
                  </a:solidFill>
                  <a:prstDash val="solid"/>
                </a:ln>
                <a:solidFill>
                  <a:srgbClr val="FFC000"/>
                </a:solidFill>
                <a:effectLst>
                  <a:reflection blurRad="12700" stA="28000" endPos="45000" dist="1000" dir="5400000" sy="-100000" algn="bl" rotWithShape="0"/>
                </a:effectLst>
              </a:rPr>
              <a:t>            риса </a:t>
            </a:r>
            <a:r>
              <a:rPr lang="uk-UA" sz="2400" b="1" i="1" cap="all" dirty="0">
                <a:ln w="9000" cmpd="sng">
                  <a:solidFill>
                    <a:schemeClr val="accent6"/>
                  </a:solidFill>
                  <a:prstDash val="solid"/>
                </a:ln>
                <a:solidFill>
                  <a:srgbClr val="FFC000"/>
                </a:solidFill>
                <a:effectLst>
                  <a:reflection blurRad="12700" stA="28000" endPos="45000" dist="1000" dir="5400000" sy="-100000" algn="bl" rotWithShape="0"/>
                </a:effectLst>
              </a:rPr>
              <a:t>педагога</a:t>
            </a:r>
            <a:r>
              <a:rPr lang="uk-UA" sz="2400" b="1" i="1" cap="all" dirty="0" smtClean="0">
                <a:ln w="9000" cmpd="sng">
                  <a:solidFill>
                    <a:schemeClr val="accent6"/>
                  </a:solidFill>
                  <a:prstDash val="solid"/>
                </a:ln>
                <a:solidFill>
                  <a:srgbClr val="FFC000"/>
                </a:solidFill>
                <a:effectLst>
                  <a:reflection blurRad="12700" stA="28000" endPos="45000" dist="1000" dir="5400000" sy="-100000" algn="bl" rotWithShape="0"/>
                </a:effectLst>
              </a:rPr>
              <a:t>.</a:t>
            </a:r>
          </a:p>
          <a:p>
            <a:endParaRPr lang="uk-UA" sz="2400" b="1" i="1" dirty="0"/>
          </a:p>
          <a:p>
            <a:endParaRPr lang="ru-RU" sz="2400" b="1" i="1" dirty="0" smtClean="0"/>
          </a:p>
          <a:p>
            <a:r>
              <a:rPr lang="ru-RU" sz="2400" b="1" i="1" dirty="0" err="1" smtClean="0"/>
              <a:t>Студенти</a:t>
            </a:r>
            <a:r>
              <a:rPr lang="ru-RU" sz="2400" b="1" i="1" dirty="0" smtClean="0"/>
              <a:t> </a:t>
            </a:r>
            <a:r>
              <a:rPr lang="ru-RU" sz="2400" b="1" i="1" dirty="0"/>
              <a:t>любили </a:t>
            </a:r>
            <a:r>
              <a:rPr lang="ru-RU" sz="2400" b="1" i="1" dirty="0" err="1"/>
              <a:t>вчителя</a:t>
            </a:r>
            <a:r>
              <a:rPr lang="ru-RU" sz="2400" b="1" i="1" dirty="0"/>
              <a:t>, але той </a:t>
            </a:r>
            <a:r>
              <a:rPr lang="ru-RU" sz="2400" b="1" i="1" dirty="0" err="1"/>
              <a:t>незабаром</a:t>
            </a:r>
            <a:r>
              <a:rPr lang="ru-RU" sz="2400" b="1" i="1" dirty="0"/>
              <a:t> </a:t>
            </a:r>
            <a:r>
              <a:rPr lang="ru-RU" sz="2400" b="1" i="1" dirty="0" err="1"/>
              <a:t>мусив</a:t>
            </a:r>
            <a:r>
              <a:rPr lang="ru-RU" sz="2400" b="1" i="1" dirty="0"/>
              <a:t> </a:t>
            </a:r>
            <a:r>
              <a:rPr lang="ru-RU" sz="2400" b="1" i="1" dirty="0" err="1"/>
              <a:t>залишити</a:t>
            </a:r>
            <a:r>
              <a:rPr lang="ru-RU" sz="2400" b="1" i="1" dirty="0"/>
              <a:t> </a:t>
            </a:r>
            <a:r>
              <a:rPr lang="ru-RU" sz="2400" b="1" i="1" dirty="0" err="1"/>
              <a:t>колегіум</a:t>
            </a:r>
            <a:r>
              <a:rPr lang="ru-RU" sz="2400" b="1" i="1" dirty="0"/>
              <a:t>, </a:t>
            </a:r>
            <a:r>
              <a:rPr lang="ru-RU" sz="2400" b="1" i="1" dirty="0" err="1"/>
              <a:t>бо</a:t>
            </a:r>
            <a:r>
              <a:rPr lang="ru-RU" sz="2400" b="1" i="1" dirty="0"/>
              <a:t> </a:t>
            </a:r>
            <a:r>
              <a:rPr lang="ru-RU" sz="2400" b="1" i="1" dirty="0" err="1"/>
              <a:t>працювати</a:t>
            </a:r>
            <a:r>
              <a:rPr lang="ru-RU" sz="2400" b="1" i="1" dirty="0"/>
              <a:t> стало </a:t>
            </a:r>
            <a:r>
              <a:rPr lang="ru-RU" sz="2400" b="1" i="1" dirty="0" err="1"/>
              <a:t>нестерпно</a:t>
            </a:r>
            <a:r>
              <a:rPr lang="ru-RU" sz="2400" b="1" i="1" dirty="0"/>
              <a:t> </a:t>
            </a:r>
            <a:r>
              <a:rPr lang="ru-RU" sz="2400" b="1" i="1" dirty="0" err="1"/>
              <a:t>від</a:t>
            </a:r>
            <a:r>
              <a:rPr lang="ru-RU" sz="2400" b="1" i="1" dirty="0"/>
              <a:t> </a:t>
            </a:r>
            <a:r>
              <a:rPr lang="ru-RU" sz="2400" b="1" i="1" dirty="0" err="1"/>
              <a:t>цькування</a:t>
            </a:r>
            <a:r>
              <a:rPr lang="ru-RU" sz="2400" b="1" i="1" dirty="0"/>
              <a:t> й </a:t>
            </a:r>
            <a:r>
              <a:rPr lang="ru-RU" sz="2400" b="1" i="1" dirty="0" err="1"/>
              <a:t>доносів</a:t>
            </a:r>
            <a:r>
              <a:rPr lang="ru-RU" sz="2400" b="1" i="1" dirty="0"/>
              <a:t>: </a:t>
            </a:r>
            <a:r>
              <a:rPr lang="ru-RU" sz="2400" b="1" i="1" dirty="0" err="1"/>
              <a:t>можновладці</a:t>
            </a:r>
            <a:r>
              <a:rPr lang="ru-RU" sz="2400" b="1" i="1" dirty="0"/>
              <a:t> </a:t>
            </a:r>
            <a:r>
              <a:rPr lang="ru-RU" sz="2400" b="1" i="1" dirty="0" err="1"/>
              <a:t>схотіли</a:t>
            </a:r>
            <a:r>
              <a:rPr lang="ru-RU" sz="2400" b="1" i="1" dirty="0"/>
              <a:t> </a:t>
            </a:r>
            <a:r>
              <a:rPr lang="ru-RU" sz="2400" b="1" i="1" dirty="0" err="1"/>
              <a:t>позбутися</a:t>
            </a:r>
            <a:r>
              <a:rPr lang="ru-RU" sz="2400" b="1" i="1" dirty="0"/>
              <a:t> </a:t>
            </a:r>
            <a:r>
              <a:rPr lang="ru-RU" sz="2400" b="1" i="1" dirty="0" err="1"/>
              <a:t>людини</a:t>
            </a:r>
            <a:r>
              <a:rPr lang="ru-RU" sz="2400" b="1" i="1" dirty="0"/>
              <a:t>, яка </a:t>
            </a:r>
            <a:r>
              <a:rPr lang="ru-RU" sz="2400" b="1" i="1" dirty="0" err="1"/>
              <a:t>привселюдно</a:t>
            </a:r>
            <a:r>
              <a:rPr lang="ru-RU" sz="2400" b="1" i="1" dirty="0"/>
              <a:t> заявила</a:t>
            </a:r>
            <a:r>
              <a:rPr lang="ru-RU" sz="2400" b="1" i="1" dirty="0" smtClean="0"/>
              <a:t>:</a:t>
            </a:r>
          </a:p>
          <a:p>
            <a:r>
              <a:rPr lang="ru-RU" sz="2400" b="1" i="1" dirty="0">
                <a:ln w="1905"/>
                <a:solidFill>
                  <a:srgbClr val="002060"/>
                </a:solidFill>
                <a:effectLst>
                  <a:outerShdw blurRad="50800" dist="38100" algn="l" rotWithShape="0">
                    <a:prstClr val="black">
                      <a:alpha val="40000"/>
                    </a:prstClr>
                  </a:outerShdw>
                  <a:reflection blurRad="6350" stA="55000" endA="300" endPos="45500" dir="5400000" sy="-100000" algn="bl" rotWithShape="0"/>
                </a:effectLst>
              </a:rPr>
              <a:t> </a:t>
            </a:r>
            <a:r>
              <a:rPr lang="ru-RU" sz="2400" b="1" i="1" dirty="0" smtClean="0">
                <a:ln w="1905"/>
                <a:solidFill>
                  <a:srgbClr val="002060"/>
                </a:solidFill>
                <a:effectLst>
                  <a:outerShdw blurRad="50800" dist="38100" algn="l" rotWithShape="0">
                    <a:prstClr val="black">
                      <a:alpha val="40000"/>
                    </a:prstClr>
                  </a:outerShdw>
                  <a:reflection blurRad="6350" stA="55000" endA="300" endPos="45500" dir="5400000" sy="-100000" algn="bl" rotWithShape="0"/>
                </a:effectLst>
              </a:rPr>
              <a:t>                  </a:t>
            </a:r>
            <a:r>
              <a:rPr lang="ru-RU" sz="2400" b="1" i="1" dirty="0">
                <a:ln w="1905"/>
                <a:solidFill>
                  <a:srgbClr val="002060"/>
                </a:solidFill>
                <a:effectLst>
                  <a:outerShdw blurRad="50800" dist="38100" algn="l" rotWithShape="0">
                    <a:prstClr val="black">
                      <a:alpha val="40000"/>
                    </a:prstClr>
                  </a:outerShdw>
                  <a:reflection blurRad="6350" stA="55000" endA="300" endPos="45500" dir="5400000" sy="-100000" algn="bl" rotWithShape="0"/>
                </a:effectLst>
              </a:rPr>
              <a:t>«Весь </a:t>
            </a:r>
            <a:r>
              <a:rPr lang="ru-RU" sz="2400" b="1" i="1" dirty="0" err="1">
                <a:ln w="1905"/>
                <a:solidFill>
                  <a:srgbClr val="002060"/>
                </a:solidFill>
                <a:effectLst>
                  <a:outerShdw blurRad="50800" dist="38100" algn="l" rotWithShape="0">
                    <a:prstClr val="black">
                      <a:alpha val="40000"/>
                    </a:prstClr>
                  </a:outerShdw>
                  <a:reflection blurRad="6350" stA="55000" endA="300" endPos="45500" dir="5400000" sy="-100000" algn="bl" rotWithShape="0"/>
                </a:effectLst>
              </a:rPr>
              <a:t>світ</a:t>
            </a:r>
            <a:r>
              <a:rPr lang="ru-RU" sz="2400" b="1" i="1" dirty="0">
                <a:ln w="1905"/>
                <a:solidFill>
                  <a:srgbClr val="002060"/>
                </a:solidFill>
                <a:effectLst>
                  <a:outerShdw blurRad="50800" dist="38100" algn="l" rotWithShape="0">
                    <a:prstClr val="black">
                      <a:alpha val="40000"/>
                    </a:prstClr>
                  </a:outerShdw>
                  <a:reflection blurRad="6350" stA="55000" endA="300" endPos="45500" dir="5400000" sy="-100000" algn="bl" rotWithShape="0"/>
                </a:effectLst>
              </a:rPr>
              <a:t> спить, пора </a:t>
            </a:r>
            <a:r>
              <a:rPr lang="ru-RU" sz="2400" b="1" i="1" dirty="0" err="1">
                <a:ln w="1905"/>
                <a:solidFill>
                  <a:srgbClr val="002060"/>
                </a:solidFill>
                <a:effectLst>
                  <a:outerShdw blurRad="50800" dist="38100" algn="l" rotWithShape="0">
                    <a:prstClr val="black">
                      <a:alpha val="40000"/>
                    </a:prstClr>
                  </a:outerShdw>
                  <a:reflection blurRad="6350" stA="55000" endA="300" endPos="45500" dir="5400000" sy="-100000" algn="bl" rotWithShape="0"/>
                </a:effectLst>
              </a:rPr>
              <a:t>прокидатися</a:t>
            </a:r>
            <a:r>
              <a:rPr lang="ru-RU" sz="2400" b="1" i="1" dirty="0">
                <a:ln w="1905"/>
                <a:solidFill>
                  <a:srgbClr val="002060"/>
                </a:solidFill>
                <a:effectLst>
                  <a:outerShdw blurRad="50800" dist="38100" algn="l" rotWithShape="0">
                    <a:prstClr val="black">
                      <a:alpha val="40000"/>
                    </a:prstClr>
                  </a:outerShdw>
                  <a:reflection blurRad="6350" stA="55000" endA="300" endPos="45500" dir="5400000" sy="-100000" algn="bl" rotWithShape="0"/>
                </a:effectLst>
              </a:rPr>
              <a:t>!».</a:t>
            </a:r>
            <a:endParaRPr lang="uk-UA" sz="2400" b="1" i="1" dirty="0">
              <a:ln w="1905"/>
              <a:solidFill>
                <a:srgbClr val="002060"/>
              </a:solidFill>
              <a:effectLst>
                <a:outerShdw blurRad="50800" dist="38100" algn="l" rotWithShape="0">
                  <a:prstClr val="black">
                    <a:alpha val="40000"/>
                  </a:prstClr>
                </a:outerShdw>
                <a:reflection blurRad="6350" stA="55000" endA="300" endPos="45500" dir="5400000" sy="-100000" algn="bl" rotWithShape="0"/>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996" y="2060848"/>
            <a:ext cx="3877276" cy="2553845"/>
          </a:xfrm>
          <a:prstGeom prst="rect">
            <a:avLst/>
          </a:prstGeom>
        </p:spPr>
      </p:pic>
    </p:spTree>
    <p:extLst>
      <p:ext uri="{BB962C8B-B14F-4D97-AF65-F5344CB8AC3E}">
        <p14:creationId xmlns:p14="http://schemas.microsoft.com/office/powerpoint/2010/main" val="11902146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8" dur="5000" fill="hold"/>
                                        <p:tgtEl>
                                          <p:spTgt spid="2">
                                            <p:txEl>
                                              <p:pRg st="3" end="3"/>
                                            </p:txEl>
                                          </p:spTgt>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p:cTn id="11" dur="5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12" dur="5000" fill="hold"/>
                                        <p:tgtEl>
                                          <p:spTgt spid="2">
                                            <p:txEl>
                                              <p:pRg st="4" end="4"/>
                                            </p:txEl>
                                          </p:spTgt>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p:cTn id="15" dur="5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16" dur="5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 calcmode="lin" valueType="num">
                                      <p:cBhvr>
                                        <p:cTn id="26" dur="5000" fill="hold"/>
                                        <p:tgtEl>
                                          <p:spTgt spid="2">
                                            <p:txEl>
                                              <p:pRg st="9" end="9"/>
                                            </p:txEl>
                                          </p:spTgt>
                                        </p:tgtEl>
                                        <p:attrNameLst>
                                          <p:attrName>ppt_w</p:attrName>
                                        </p:attrNameLst>
                                      </p:cBhvr>
                                      <p:tavLst>
                                        <p:tav tm="0" fmla="#ppt_w*sin(2.5*pi*$)">
                                          <p:val>
                                            <p:fltVal val="0"/>
                                          </p:val>
                                        </p:tav>
                                        <p:tav tm="100000">
                                          <p:val>
                                            <p:fltVal val="1"/>
                                          </p:val>
                                        </p:tav>
                                      </p:tavLst>
                                    </p:anim>
                                    <p:anim calcmode="lin" valueType="num">
                                      <p:cBhvr>
                                        <p:cTn id="27" dur="5000" fill="hold"/>
                                        <p:tgtEl>
                                          <p:spTgt spid="2">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152" y="3417478"/>
            <a:ext cx="4559336"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7503" y="7775"/>
            <a:ext cx="9036496"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5400" b="1" i="1" cap="all" spc="0"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СТЕЖКА </a:t>
            </a:r>
            <a:r>
              <a:rPr lang="uk-UA" sz="5400" b="1" i="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третя</a:t>
            </a:r>
            <a:r>
              <a:rPr lang="uk-UA" sz="5400" b="1" i="1" cap="all" spc="0"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uk-UA" sz="5400" b="1" i="1" cap="all" spc="0"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uk-UA" sz="5400" b="1" i="1" cap="all" spc="0"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ХАРКІВСЬКА.НЕПОКОРНА.</a:t>
            </a:r>
            <a:endParaRPr lang="uk-UA" sz="5400" b="1" i="1" cap="all" spc="0"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0" y="1916832"/>
            <a:ext cx="8964488" cy="4339650"/>
          </a:xfrm>
          <a:prstGeom prst="rect">
            <a:avLst/>
          </a:prstGeom>
        </p:spPr>
        <p:txBody>
          <a:bodyPr wrap="square">
            <a:spAutoFit/>
          </a:bodyPr>
          <a:lstStyle/>
          <a:p>
            <a:r>
              <a:rPr lang="ru-RU" sz="2000" b="1" dirty="0">
                <a:solidFill>
                  <a:srgbClr val="002060"/>
                </a:solidFill>
              </a:rPr>
              <a:t> </a:t>
            </a:r>
            <a:r>
              <a:rPr lang="ru-RU" sz="2800" b="1" dirty="0">
                <a:solidFill>
                  <a:srgbClr val="002060"/>
                </a:solidFill>
              </a:rPr>
              <a:t>У 1768 р. наказом </a:t>
            </a:r>
            <a:r>
              <a:rPr lang="ru-RU" sz="2800" b="1" dirty="0" err="1">
                <a:solidFill>
                  <a:srgbClr val="002060"/>
                </a:solidFill>
              </a:rPr>
              <a:t>цариці</a:t>
            </a:r>
            <a:r>
              <a:rPr lang="ru-RU" sz="2800" b="1" dirty="0">
                <a:solidFill>
                  <a:srgbClr val="002060"/>
                </a:solidFill>
              </a:rPr>
              <a:t> </a:t>
            </a:r>
            <a:r>
              <a:rPr lang="ru-RU" sz="2800" b="1" dirty="0" err="1">
                <a:solidFill>
                  <a:srgbClr val="002060"/>
                </a:solidFill>
              </a:rPr>
              <a:t>Катерини</a:t>
            </a:r>
            <a:r>
              <a:rPr lang="ru-RU" sz="2800" b="1" dirty="0">
                <a:solidFill>
                  <a:srgbClr val="002060"/>
                </a:solidFill>
              </a:rPr>
              <a:t> ІІ при </a:t>
            </a:r>
            <a:r>
              <a:rPr lang="ru-RU" sz="2800" b="1" dirty="0" err="1">
                <a:solidFill>
                  <a:srgbClr val="002060"/>
                </a:solidFill>
              </a:rPr>
              <a:t>Харківській</a:t>
            </a:r>
            <a:r>
              <a:rPr lang="ru-RU" sz="2800" b="1" dirty="0">
                <a:solidFill>
                  <a:srgbClr val="002060"/>
                </a:solidFill>
              </a:rPr>
              <a:t> </a:t>
            </a:r>
            <a:r>
              <a:rPr lang="ru-RU" sz="2800" b="1" dirty="0" err="1">
                <a:solidFill>
                  <a:srgbClr val="002060"/>
                </a:solidFill>
              </a:rPr>
              <a:t>вищій</a:t>
            </a:r>
            <a:r>
              <a:rPr lang="ru-RU" sz="2800" b="1" dirty="0">
                <a:solidFill>
                  <a:srgbClr val="002060"/>
                </a:solidFill>
              </a:rPr>
              <a:t> </a:t>
            </a:r>
            <a:r>
              <a:rPr lang="ru-RU" sz="2800" b="1" dirty="0" err="1">
                <a:solidFill>
                  <a:srgbClr val="002060"/>
                </a:solidFill>
              </a:rPr>
              <a:t>школі</a:t>
            </a:r>
            <a:r>
              <a:rPr lang="ru-RU" sz="2800" b="1" dirty="0">
                <a:solidFill>
                  <a:srgbClr val="002060"/>
                </a:solidFill>
              </a:rPr>
              <a:t> </a:t>
            </a:r>
            <a:r>
              <a:rPr lang="ru-RU" sz="2800" b="1" dirty="0" err="1">
                <a:solidFill>
                  <a:srgbClr val="002060"/>
                </a:solidFill>
              </a:rPr>
              <a:t>було</a:t>
            </a:r>
            <a:r>
              <a:rPr lang="ru-RU" sz="2800" b="1" dirty="0">
                <a:solidFill>
                  <a:srgbClr val="002060"/>
                </a:solidFill>
              </a:rPr>
              <a:t> </a:t>
            </a:r>
            <a:r>
              <a:rPr lang="ru-RU" sz="2800" b="1" dirty="0" err="1">
                <a:solidFill>
                  <a:srgbClr val="002060"/>
                </a:solidFill>
              </a:rPr>
              <a:t>відкрито</a:t>
            </a:r>
            <a:r>
              <a:rPr lang="ru-RU" sz="2800" b="1" dirty="0">
                <a:solidFill>
                  <a:srgbClr val="002060"/>
                </a:solidFill>
              </a:rPr>
              <a:t> </a:t>
            </a:r>
            <a:r>
              <a:rPr lang="ru-RU" sz="2800" b="1" dirty="0" err="1">
                <a:solidFill>
                  <a:srgbClr val="002060"/>
                </a:solidFill>
              </a:rPr>
              <a:t>класи</a:t>
            </a:r>
            <a:r>
              <a:rPr lang="ru-RU" sz="2800" b="1" dirty="0">
                <a:solidFill>
                  <a:srgbClr val="002060"/>
                </a:solidFill>
              </a:rPr>
              <a:t> </a:t>
            </a:r>
            <a:r>
              <a:rPr lang="ru-RU" sz="2800" b="1" dirty="0" err="1">
                <a:solidFill>
                  <a:srgbClr val="002060"/>
                </a:solidFill>
              </a:rPr>
              <a:t>підготовки</a:t>
            </a:r>
            <a:r>
              <a:rPr lang="ru-RU" sz="2800" b="1" dirty="0">
                <a:solidFill>
                  <a:srgbClr val="002060"/>
                </a:solidFill>
              </a:rPr>
              <a:t> </a:t>
            </a:r>
            <a:r>
              <a:rPr lang="ru-RU" sz="2800" b="1" dirty="0" err="1">
                <a:solidFill>
                  <a:srgbClr val="002060"/>
                </a:solidFill>
              </a:rPr>
              <a:t>топографів</a:t>
            </a:r>
            <a:r>
              <a:rPr lang="ru-RU" sz="2800" b="1" dirty="0">
                <a:solidFill>
                  <a:srgbClr val="002060"/>
                </a:solidFill>
              </a:rPr>
              <a:t>, </a:t>
            </a:r>
            <a:r>
              <a:rPr lang="ru-RU" sz="2800" b="1" dirty="0" err="1">
                <a:solidFill>
                  <a:srgbClr val="002060"/>
                </a:solidFill>
              </a:rPr>
              <a:t>інженерів</a:t>
            </a:r>
            <a:r>
              <a:rPr lang="ru-RU" sz="2800" b="1" dirty="0">
                <a:solidFill>
                  <a:srgbClr val="002060"/>
                </a:solidFill>
              </a:rPr>
              <a:t>, </a:t>
            </a:r>
            <a:r>
              <a:rPr lang="ru-RU" sz="2800" b="1" dirty="0" err="1">
                <a:solidFill>
                  <a:srgbClr val="002060"/>
                </a:solidFill>
              </a:rPr>
              <a:t>архітекторів</a:t>
            </a:r>
            <a:r>
              <a:rPr lang="ru-RU" sz="2800" b="1" dirty="0">
                <a:solidFill>
                  <a:srgbClr val="002060"/>
                </a:solidFill>
              </a:rPr>
              <a:t> та </a:t>
            </a:r>
            <a:r>
              <a:rPr lang="ru-RU" sz="2800" b="1" dirty="0" err="1">
                <a:solidFill>
                  <a:srgbClr val="002060"/>
                </a:solidFill>
              </a:rPr>
              <a:t>інших</a:t>
            </a:r>
            <a:r>
              <a:rPr lang="ru-RU" sz="2800" b="1" dirty="0">
                <a:solidFill>
                  <a:srgbClr val="002060"/>
                </a:solidFill>
              </a:rPr>
              <a:t> </a:t>
            </a:r>
            <a:r>
              <a:rPr lang="ru-RU" sz="2800" b="1" dirty="0" err="1">
                <a:solidFill>
                  <a:srgbClr val="002060"/>
                </a:solidFill>
              </a:rPr>
              <a:t>інженерно-виробничих</a:t>
            </a:r>
            <a:r>
              <a:rPr lang="ru-RU" sz="2800" b="1" dirty="0">
                <a:solidFill>
                  <a:srgbClr val="002060"/>
                </a:solidFill>
              </a:rPr>
              <a:t> </a:t>
            </a:r>
            <a:r>
              <a:rPr lang="ru-RU" sz="2800" b="1" dirty="0" smtClean="0">
                <a:solidFill>
                  <a:srgbClr val="002060"/>
                </a:solidFill>
              </a:rPr>
              <a:t>                                                     </a:t>
            </a:r>
            <a:r>
              <a:rPr lang="ru-RU" sz="2800" b="1" dirty="0" err="1" smtClean="0">
                <a:solidFill>
                  <a:srgbClr val="002060"/>
                </a:solidFill>
              </a:rPr>
              <a:t>спеціальностей</a:t>
            </a:r>
            <a:r>
              <a:rPr lang="ru-RU" sz="2800" b="1" dirty="0" smtClean="0">
                <a:solidFill>
                  <a:srgbClr val="002060"/>
                </a:solidFill>
              </a:rPr>
              <a:t>.</a:t>
            </a:r>
          </a:p>
          <a:p>
            <a:r>
              <a:rPr lang="ru-RU" sz="2800" b="1" dirty="0" smtClean="0">
                <a:solidFill>
                  <a:srgbClr val="002060"/>
                </a:solidFill>
              </a:rPr>
              <a:t> Сковороду </a:t>
            </a:r>
            <a:r>
              <a:rPr lang="ru-RU" sz="2800" b="1" dirty="0" err="1" smtClean="0">
                <a:solidFill>
                  <a:srgbClr val="002060"/>
                </a:solidFill>
              </a:rPr>
              <a:t>було</a:t>
            </a:r>
            <a:r>
              <a:rPr lang="ru-RU" sz="2800" b="1" dirty="0" smtClean="0">
                <a:solidFill>
                  <a:srgbClr val="002060"/>
                </a:solidFill>
              </a:rPr>
              <a:t> запрошено</a:t>
            </a:r>
          </a:p>
          <a:p>
            <a:r>
              <a:rPr lang="ru-RU" sz="2800" b="1" dirty="0" smtClean="0">
                <a:solidFill>
                  <a:srgbClr val="002060"/>
                </a:solidFill>
              </a:rPr>
              <a:t>для </a:t>
            </a:r>
            <a:r>
              <a:rPr lang="ru-RU" sz="2800" b="1" dirty="0" err="1" smtClean="0">
                <a:solidFill>
                  <a:srgbClr val="002060"/>
                </a:solidFill>
              </a:rPr>
              <a:t>викладання</a:t>
            </a:r>
            <a:r>
              <a:rPr lang="ru-RU" sz="2800" b="1" dirty="0" smtClean="0">
                <a:solidFill>
                  <a:srgbClr val="002060"/>
                </a:solidFill>
              </a:rPr>
              <a:t> </a:t>
            </a:r>
            <a:r>
              <a:rPr lang="ru-RU" sz="2800" b="1" dirty="0" err="1" smtClean="0">
                <a:solidFill>
                  <a:srgbClr val="002060"/>
                </a:solidFill>
              </a:rPr>
              <a:t>катехизму</a:t>
            </a:r>
            <a:r>
              <a:rPr lang="ru-RU" sz="2800" b="1" dirty="0" smtClean="0">
                <a:solidFill>
                  <a:srgbClr val="002060"/>
                </a:solidFill>
              </a:rPr>
              <a:t>.</a:t>
            </a:r>
          </a:p>
          <a:p>
            <a:r>
              <a:rPr lang="ru-RU" sz="2800" b="1" dirty="0" smtClean="0">
                <a:solidFill>
                  <a:srgbClr val="002060"/>
                </a:solidFill>
              </a:rPr>
              <a:t> </a:t>
            </a:r>
          </a:p>
          <a:p>
            <a:r>
              <a:rPr lang="ru-RU" sz="2800" b="1" dirty="0" smtClean="0">
                <a:solidFill>
                  <a:srgbClr val="002060"/>
                </a:solidFill>
              </a:rPr>
              <a:t>   </a:t>
            </a:r>
            <a:r>
              <a:rPr lang="ru-RU" sz="2800" b="1" dirty="0" err="1" smtClean="0">
                <a:solidFill>
                  <a:srgbClr val="002060"/>
                </a:solidFill>
              </a:rPr>
              <a:t>Йому</a:t>
            </a:r>
            <a:r>
              <a:rPr lang="ru-RU" sz="2800" b="1" dirty="0" smtClean="0">
                <a:solidFill>
                  <a:srgbClr val="002060"/>
                </a:solidFill>
              </a:rPr>
              <a:t> </a:t>
            </a:r>
            <a:r>
              <a:rPr lang="ru-RU" sz="2800" b="1" dirty="0" err="1" smtClean="0">
                <a:solidFill>
                  <a:srgbClr val="002060"/>
                </a:solidFill>
              </a:rPr>
              <a:t>надано</a:t>
            </a:r>
            <a:r>
              <a:rPr lang="ru-RU" sz="2800" b="1" dirty="0" smtClean="0">
                <a:solidFill>
                  <a:srgbClr val="002060"/>
                </a:solidFill>
              </a:rPr>
              <a:t> посаду </a:t>
            </a:r>
          </a:p>
          <a:p>
            <a:r>
              <a:rPr lang="ru-RU" sz="2800" b="1" dirty="0" smtClean="0">
                <a:solidFill>
                  <a:srgbClr val="002060"/>
                </a:solidFill>
              </a:rPr>
              <a:t> </a:t>
            </a:r>
            <a:r>
              <a:rPr lang="ru-RU" sz="2800" b="1" dirty="0" err="1" smtClean="0">
                <a:solidFill>
                  <a:srgbClr val="002060"/>
                </a:solidFill>
              </a:rPr>
              <a:t>професора</a:t>
            </a:r>
            <a:r>
              <a:rPr lang="ru-RU" sz="2800" b="1" dirty="0" smtClean="0">
                <a:solidFill>
                  <a:srgbClr val="002060"/>
                </a:solidFill>
              </a:rPr>
              <a:t> – </a:t>
            </a:r>
            <a:r>
              <a:rPr lang="ru-RU" sz="2800" b="1" dirty="0" err="1" smtClean="0">
                <a:solidFill>
                  <a:srgbClr val="002060"/>
                </a:solidFill>
              </a:rPr>
              <a:t>викладача</a:t>
            </a:r>
            <a:r>
              <a:rPr lang="ru-RU" sz="2800" b="1" dirty="0" smtClean="0">
                <a:solidFill>
                  <a:srgbClr val="002060"/>
                </a:solidFill>
              </a:rPr>
              <a:t>.</a:t>
            </a:r>
          </a:p>
          <a:p>
            <a:r>
              <a:rPr lang="ru-RU" sz="2400" b="1" dirty="0" smtClean="0">
                <a:solidFill>
                  <a:srgbClr val="002060"/>
                </a:solidFill>
              </a:rPr>
              <a:t> </a:t>
            </a:r>
            <a:endParaRPr lang="uk-UA" sz="2400" b="1" dirty="0">
              <a:solidFill>
                <a:srgbClr val="002060"/>
              </a:solidFill>
            </a:endParaRPr>
          </a:p>
        </p:txBody>
      </p:sp>
    </p:spTree>
    <p:extLst>
      <p:ext uri="{BB962C8B-B14F-4D97-AF65-F5344CB8AC3E}">
        <p14:creationId xmlns:p14="http://schemas.microsoft.com/office/powerpoint/2010/main" val="28564778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712968" cy="6494085"/>
          </a:xfrm>
          <a:prstGeom prst="rect">
            <a:avLst/>
          </a:prstGeom>
        </p:spPr>
        <p:txBody>
          <a:bodyPr wrap="square">
            <a:spAutoFit/>
          </a:bodyPr>
          <a:lstStyle/>
          <a:p>
            <a:pPr algn="ctr"/>
            <a:r>
              <a:rPr lang="ru-RU" sz="3600" b="1" i="1" dirty="0">
                <a:ln w="10541" cmpd="sng">
                  <a:solidFill>
                    <a:schemeClr val="tx1"/>
                  </a:solidFill>
                  <a:prstDash val="solid"/>
                </a:ln>
                <a:solidFill>
                  <a:srgbClr val="26D826"/>
                </a:solidFill>
                <a:latin typeface="Gabriola" pitchFamily="82" charset="0"/>
              </a:rPr>
              <a:t>І з </a:t>
            </a:r>
            <a:r>
              <a:rPr lang="ru-RU" sz="3600" b="1" i="1" dirty="0">
                <a:ln w="10541" cmpd="sng">
                  <a:solidFill>
                    <a:schemeClr val="tx1"/>
                  </a:solidFill>
                  <a:prstDash val="solid"/>
                </a:ln>
                <a:solidFill>
                  <a:srgbClr val="26D826"/>
                </a:solidFill>
                <a:latin typeface="Dotum" pitchFamily="34" charset="-127"/>
                <a:ea typeface="Dotum" pitchFamily="34" charset="-127"/>
              </a:rPr>
              <a:t>1769</a:t>
            </a:r>
            <a:r>
              <a:rPr lang="ru-RU" sz="3600" b="1" i="1" dirty="0">
                <a:ln w="10541" cmpd="sng">
                  <a:solidFill>
                    <a:schemeClr val="tx1"/>
                  </a:solidFill>
                  <a:prstDash val="solid"/>
                </a:ln>
                <a:solidFill>
                  <a:srgbClr val="26D826"/>
                </a:solidFill>
                <a:latin typeface="Gabriola" pitchFamily="82" charset="0"/>
              </a:rPr>
              <a:t>р. Сковорода </a:t>
            </a:r>
            <a:r>
              <a:rPr lang="ru-RU" sz="3600" b="1" i="1" dirty="0" err="1">
                <a:ln w="10541" cmpd="sng">
                  <a:solidFill>
                    <a:schemeClr val="tx1"/>
                  </a:solidFill>
                  <a:prstDash val="solid"/>
                </a:ln>
                <a:solidFill>
                  <a:srgbClr val="26D826"/>
                </a:solidFill>
                <a:latin typeface="Gabriola" pitchFamily="82" charset="0"/>
              </a:rPr>
              <a:t>вів</a:t>
            </a:r>
            <a:r>
              <a:rPr lang="ru-RU" sz="3600" b="1" i="1" dirty="0">
                <a:ln w="10541" cmpd="sng">
                  <a:solidFill>
                    <a:schemeClr val="tx1"/>
                  </a:solidFill>
                  <a:prstDash val="solid"/>
                </a:ln>
                <a:solidFill>
                  <a:srgbClr val="26D826"/>
                </a:solidFill>
                <a:latin typeface="Gabriola" pitchFamily="82" charset="0"/>
              </a:rPr>
              <a:t> </a:t>
            </a:r>
            <a:r>
              <a:rPr lang="ru-RU" sz="3600" b="1" i="1" dirty="0" err="1">
                <a:ln w="10541" cmpd="sng">
                  <a:solidFill>
                    <a:schemeClr val="tx1"/>
                  </a:solidFill>
                  <a:prstDash val="solid"/>
                </a:ln>
                <a:solidFill>
                  <a:srgbClr val="26D826"/>
                </a:solidFill>
                <a:latin typeface="Gabriola" pitchFamily="82" charset="0"/>
              </a:rPr>
              <a:t>мандрівне</a:t>
            </a:r>
            <a:r>
              <a:rPr lang="ru-RU" sz="3600" b="1" i="1" dirty="0">
                <a:ln w="10541" cmpd="sng">
                  <a:solidFill>
                    <a:schemeClr val="tx1"/>
                  </a:solidFill>
                  <a:prstDash val="solid"/>
                </a:ln>
                <a:solidFill>
                  <a:srgbClr val="26D826"/>
                </a:solidFill>
                <a:latin typeface="Gabriola" pitchFamily="82" charset="0"/>
              </a:rPr>
              <a:t> </a:t>
            </a:r>
            <a:r>
              <a:rPr lang="ru-RU" sz="3600" b="1" i="1" dirty="0" err="1">
                <a:ln w="10541" cmpd="sng">
                  <a:solidFill>
                    <a:schemeClr val="tx1"/>
                  </a:solidFill>
                  <a:prstDash val="solid"/>
                </a:ln>
                <a:solidFill>
                  <a:srgbClr val="26D826"/>
                </a:solidFill>
                <a:latin typeface="Gabriola" pitchFamily="82" charset="0"/>
              </a:rPr>
              <a:t>життя</a:t>
            </a:r>
            <a:r>
              <a:rPr lang="ru-RU" sz="3600" b="1" i="1" dirty="0">
                <a:ln w="10541" cmpd="sng">
                  <a:solidFill>
                    <a:schemeClr val="tx1"/>
                  </a:solidFill>
                  <a:prstDash val="solid"/>
                </a:ln>
                <a:solidFill>
                  <a:srgbClr val="26D826"/>
                </a:solidFill>
                <a:latin typeface="Gabriola" pitchFamily="82" charset="0"/>
              </a:rPr>
              <a:t>, не </a:t>
            </a:r>
            <a:r>
              <a:rPr lang="ru-RU" sz="3600" b="1" i="1" dirty="0" err="1">
                <a:ln w="10541" cmpd="sng">
                  <a:solidFill>
                    <a:schemeClr val="tx1"/>
                  </a:solidFill>
                  <a:prstDash val="solid"/>
                </a:ln>
                <a:solidFill>
                  <a:srgbClr val="26D826"/>
                </a:solidFill>
                <a:latin typeface="Gabriola" pitchFamily="82" charset="0"/>
              </a:rPr>
              <a:t>спокушаючись</a:t>
            </a:r>
            <a:r>
              <a:rPr lang="ru-RU" sz="3600" b="1" i="1" dirty="0">
                <a:ln w="10541" cmpd="sng">
                  <a:solidFill>
                    <a:schemeClr val="tx1"/>
                  </a:solidFill>
                  <a:prstDash val="solid"/>
                </a:ln>
                <a:solidFill>
                  <a:srgbClr val="26D826"/>
                </a:solidFill>
                <a:latin typeface="Gabriola" pitchFamily="82" charset="0"/>
              </a:rPr>
              <a:t> </a:t>
            </a:r>
            <a:r>
              <a:rPr lang="ru-RU" sz="3600" b="1" i="1" dirty="0" err="1">
                <a:ln w="10541" cmpd="sng">
                  <a:solidFill>
                    <a:schemeClr val="tx1"/>
                  </a:solidFill>
                  <a:prstDash val="solid"/>
                </a:ln>
                <a:solidFill>
                  <a:srgbClr val="26D826"/>
                </a:solidFill>
                <a:latin typeface="Gabriola" pitchFamily="82" charset="0"/>
              </a:rPr>
              <a:t>різноманітними</a:t>
            </a:r>
            <a:r>
              <a:rPr lang="ru-RU" sz="3600" b="1" i="1" dirty="0">
                <a:ln w="10541" cmpd="sng">
                  <a:solidFill>
                    <a:schemeClr val="tx1"/>
                  </a:solidFill>
                  <a:prstDash val="solid"/>
                </a:ln>
                <a:solidFill>
                  <a:srgbClr val="26D826"/>
                </a:solidFill>
                <a:latin typeface="Gabriola" pitchFamily="82" charset="0"/>
              </a:rPr>
              <a:t> посадами й </a:t>
            </a:r>
            <a:r>
              <a:rPr lang="ru-RU" sz="3600" b="1" i="1" dirty="0" smtClean="0">
                <a:ln w="10541" cmpd="sng">
                  <a:solidFill>
                    <a:schemeClr val="tx1"/>
                  </a:solidFill>
                  <a:prstDash val="solid"/>
                </a:ln>
                <a:solidFill>
                  <a:srgbClr val="26D826"/>
                </a:solidFill>
                <a:latin typeface="Gabriola" pitchFamily="82" charset="0"/>
              </a:rPr>
              <a:t>чинами.</a:t>
            </a:r>
          </a:p>
          <a:p>
            <a:pPr algn="ctr"/>
            <a:endParaRPr lang="ru-RU" sz="3600" b="1" i="1" dirty="0" smtClean="0">
              <a:ln w="10541" cmpd="sng">
                <a:solidFill>
                  <a:schemeClr val="accent1">
                    <a:shade val="88000"/>
                    <a:satMod val="110000"/>
                  </a:schemeClr>
                </a:solidFill>
                <a:prstDash val="solid"/>
              </a:ln>
              <a:solidFill>
                <a:srgbClr val="0000FF"/>
              </a:solidFill>
              <a:latin typeface="Gabriola" pitchFamily="82" charset="0"/>
            </a:endParaRPr>
          </a:p>
          <a:p>
            <a:r>
              <a:rPr lang="uk-UA" sz="2800" b="1" i="1" dirty="0" smtClean="0">
                <a:latin typeface="Gabriola" pitchFamily="82" charset="0"/>
              </a:rPr>
              <a:t>У </a:t>
            </a:r>
            <a:r>
              <a:rPr lang="uk-UA" sz="2800" b="1" i="1" dirty="0">
                <a:latin typeface="Gabriola" pitchFamily="82" charset="0"/>
              </a:rPr>
              <a:t>сірій робі, з ціпком і торбою, в якій — кілька книг і рукописи, мандрував він Україною, Росією, Кавказом. Їв раз на день, не вживав м’яса, спав чотири години на добу, але аскетом не був. Любив природу і музику, ніколи не розлучався з флейтою, вмів грати на кобзі та скрипці. Знав мистецтво життя і таємницю щастя. </a:t>
            </a:r>
            <a:endParaRPr lang="uk-UA" sz="2800" b="1" i="1" dirty="0" smtClean="0">
              <a:latin typeface="Gabriola" pitchFamily="82" charset="0"/>
            </a:endParaRPr>
          </a:p>
          <a:p>
            <a:r>
              <a:rPr lang="uk-UA" sz="2800" b="1" i="1" dirty="0" smtClean="0">
                <a:latin typeface="Gabriola" pitchFamily="82" charset="0"/>
              </a:rPr>
              <a:t>Тому був </a:t>
            </a:r>
            <a:r>
              <a:rPr lang="uk-UA" sz="2800" b="1" i="1" dirty="0">
                <a:latin typeface="Gabriola" pitchFamily="82" charset="0"/>
              </a:rPr>
              <a:t>бажаним гостем у кожному </a:t>
            </a:r>
            <a:endParaRPr lang="uk-UA" sz="2800" b="1" i="1" dirty="0" smtClean="0">
              <a:latin typeface="Gabriola" pitchFamily="82" charset="0"/>
            </a:endParaRPr>
          </a:p>
          <a:p>
            <a:r>
              <a:rPr lang="uk-UA" sz="2800" b="1" i="1" dirty="0" smtClean="0">
                <a:latin typeface="Gabriola" pitchFamily="82" charset="0"/>
              </a:rPr>
              <a:t>домі</a:t>
            </a:r>
            <a:r>
              <a:rPr lang="uk-UA" sz="2800" b="1" i="1" dirty="0">
                <a:latin typeface="Gabriola" pitchFamily="82" charset="0"/>
              </a:rPr>
              <a:t>. </a:t>
            </a:r>
            <a:r>
              <a:rPr lang="uk-UA" sz="2800" b="1" i="1" dirty="0" smtClean="0">
                <a:latin typeface="Gabriola" pitchFamily="82" charset="0"/>
              </a:rPr>
              <a:t>У </a:t>
            </a:r>
            <a:r>
              <a:rPr lang="uk-UA" sz="2800" b="1" i="1" dirty="0">
                <a:latin typeface="Gabriola" pitchFamily="82" charset="0"/>
              </a:rPr>
              <a:t>селянських хатах висіли його </a:t>
            </a:r>
            <a:endParaRPr lang="uk-UA" sz="2800" b="1" i="1" dirty="0" smtClean="0">
              <a:latin typeface="Gabriola" pitchFamily="82" charset="0"/>
            </a:endParaRPr>
          </a:p>
          <a:p>
            <a:r>
              <a:rPr lang="uk-UA" sz="2800" b="1" i="1" dirty="0" smtClean="0">
                <a:latin typeface="Gabriola" pitchFamily="82" charset="0"/>
              </a:rPr>
              <a:t>портрети</a:t>
            </a:r>
            <a:r>
              <a:rPr lang="uk-UA" sz="2800" b="1" i="1" dirty="0">
                <a:latin typeface="Gabriola" pitchFamily="82" charset="0"/>
              </a:rPr>
              <a:t>, а в народі розповідали </a:t>
            </a:r>
            <a:endParaRPr lang="uk-UA" sz="2800" b="1" i="1" dirty="0" smtClean="0">
              <a:latin typeface="Gabriola" pitchFamily="82" charset="0"/>
            </a:endParaRPr>
          </a:p>
          <a:p>
            <a:r>
              <a:rPr lang="uk-UA" sz="2800" b="1" i="1" dirty="0" smtClean="0">
                <a:latin typeface="Gabriola" pitchFamily="82" charset="0"/>
              </a:rPr>
              <a:t>нескінченні </a:t>
            </a:r>
            <a:r>
              <a:rPr lang="uk-UA" sz="2800" b="1" i="1" dirty="0">
                <a:latin typeface="Gabriola" pitchFamily="82" charset="0"/>
              </a:rPr>
              <a:t>історії про геніального </a:t>
            </a:r>
            <a:endParaRPr lang="uk-UA" sz="2800" b="1" i="1" dirty="0" smtClean="0">
              <a:latin typeface="Gabriola" pitchFamily="82" charset="0"/>
            </a:endParaRPr>
          </a:p>
          <a:p>
            <a:r>
              <a:rPr lang="uk-UA" sz="2800" b="1" i="1" dirty="0" smtClean="0">
                <a:latin typeface="Gabriola" pitchFamily="82" charset="0"/>
              </a:rPr>
              <a:t>старого</a:t>
            </a:r>
            <a:r>
              <a:rPr lang="uk-UA" sz="2800" b="1" i="1" dirty="0">
                <a:latin typeface="Gabriola" pitchFamily="82" charset="0"/>
              </a:rPr>
              <a:t>, який полюбляв називати </a:t>
            </a:r>
            <a:endParaRPr lang="uk-UA" sz="2800" b="1" i="1" dirty="0" smtClean="0">
              <a:latin typeface="Gabriola" pitchFamily="82" charset="0"/>
            </a:endParaRPr>
          </a:p>
          <a:p>
            <a:r>
              <a:rPr lang="uk-UA" sz="2800" b="1" i="1" dirty="0" smtClean="0">
                <a:latin typeface="Gabriola" pitchFamily="82" charset="0"/>
              </a:rPr>
              <a:t>себе </a:t>
            </a:r>
            <a:r>
              <a:rPr lang="uk-UA" sz="2800" b="1" i="1" dirty="0">
                <a:latin typeface="Gabriola" pitchFamily="82" charset="0"/>
              </a:rPr>
              <a:t>поетом і філософом.</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638" y="3627348"/>
            <a:ext cx="4344792" cy="3004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362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3114" y="7775"/>
            <a:ext cx="7920880" cy="1938992"/>
          </a:xfrm>
          <a:prstGeom prst="rect">
            <a:avLst/>
          </a:prstGeom>
          <a:noFill/>
        </p:spPr>
        <p:txBody>
          <a:bodyPr wrap="square" lIns="91440" tIns="45720" rIns="91440" bIns="45720">
            <a:spAutoFit/>
          </a:bodyPr>
          <a:lstStyle/>
          <a:p>
            <a:pPr algn="ctr"/>
            <a:r>
              <a:rPr lang="ru-RU" sz="6000" b="1" dirty="0" smtClean="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rPr>
              <a:t>Стежка </a:t>
            </a:r>
            <a:r>
              <a:rPr lang="ru-RU" sz="6000" b="1" dirty="0" err="1" smtClean="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rPr>
              <a:t>четверта</a:t>
            </a:r>
            <a:r>
              <a:rPr lang="ru-RU" sz="6000" b="1" dirty="0" smtClean="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rPr>
              <a:t>.</a:t>
            </a:r>
            <a:endParaRPr lang="ru-RU" sz="6000" b="1" dirty="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endParaRPr>
          </a:p>
          <a:p>
            <a:pPr algn="ctr"/>
            <a:r>
              <a:rPr lang="ru-RU" sz="6000" b="1" dirty="0" smtClean="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rPr>
              <a:t>ЛЕГЕНДАРНА.</a:t>
            </a:r>
            <a:endParaRPr lang="ru-RU" sz="6000" b="1" cap="none" spc="0" dirty="0">
              <a:ln w="900" cmpd="sng">
                <a:solidFill>
                  <a:schemeClr val="accent1">
                    <a:satMod val="190000"/>
                    <a:alpha val="55000"/>
                  </a:schemeClr>
                </a:solidFill>
                <a:prstDash val="solid"/>
              </a:ln>
              <a:solidFill>
                <a:srgbClr val="92D050"/>
              </a:solidFill>
              <a:effectLst>
                <a:innerShdw blurRad="101600" dist="76200" dir="5400000">
                  <a:schemeClr val="accent1">
                    <a:satMod val="190000"/>
                    <a:tint val="100000"/>
                    <a:alpha val="74000"/>
                  </a:schemeClr>
                </a:innerShdw>
              </a:effectLst>
            </a:endParaRPr>
          </a:p>
        </p:txBody>
      </p:sp>
      <p:graphicFrame>
        <p:nvGraphicFramePr>
          <p:cNvPr id="5" name="Схема 4"/>
          <p:cNvGraphicFramePr/>
          <p:nvPr>
            <p:extLst>
              <p:ext uri="{D42A27DB-BD31-4B8C-83A1-F6EECF244321}">
                <p14:modId xmlns:p14="http://schemas.microsoft.com/office/powerpoint/2010/main" val="1748395126"/>
              </p:ext>
            </p:extLst>
          </p:nvPr>
        </p:nvGraphicFramePr>
        <p:xfrm>
          <a:off x="467544" y="1946766"/>
          <a:ext cx="8496944" cy="4722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839" y="2058346"/>
            <a:ext cx="3742659" cy="2174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0752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TotalTime>
  <Words>851</Words>
  <Application>Microsoft Office PowerPoint</Application>
  <PresentationFormat>Экран (4:3)</PresentationFormat>
  <Paragraphs>90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bushido</dc:creator>
  <cp:lastModifiedBy>bushido</cp:lastModifiedBy>
  <cp:revision>36</cp:revision>
  <dcterms:created xsi:type="dcterms:W3CDTF">2012-12-01T14:08:36Z</dcterms:created>
  <dcterms:modified xsi:type="dcterms:W3CDTF">2012-12-18T14:45:14Z</dcterms:modified>
</cp:coreProperties>
</file>