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74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b89e4d85e654d0c80e7465a0e71c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15" y="0"/>
            <a:ext cx="91638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681913" cy="936104"/>
          </a:xfrm>
        </p:spPr>
        <p:txBody>
          <a:bodyPr/>
          <a:lstStyle/>
          <a:p>
            <a:r>
              <a:rPr lang="uk-UA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Кінематограф  США</a:t>
            </a:r>
            <a:endParaRPr lang="ru-RU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3047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Кінематограф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США 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цим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терміном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позначають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кіноіндустрію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США,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найбільшу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світі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зосереджену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головним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чином,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околицях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містечка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Голлівуд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поблизу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Лос-Анджелеса, штат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Каліфорнія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),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якому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знаходяться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офіси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знімальні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павільйони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найбільших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кінокомпаній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США.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Індустрія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також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добре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розвинена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місті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Нью-Йорк та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штаті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Флорида.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vigo-kauf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830997"/>
          </a:xfrm>
        </p:spPr>
        <p:txBody>
          <a:bodyPr/>
          <a:lstStyle/>
          <a:p>
            <a:pPr algn="ctr"/>
            <a:r>
              <a:rPr lang="uk-UA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Виникнення</a:t>
            </a:r>
            <a:endParaRPr lang="ru-RU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початку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століття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існувало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дрібних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кіностудій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переважно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Нью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Йорку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Чуйно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реагувала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політичні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компанія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Вайтограф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1920,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завдяки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зростанню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низки великих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виникненню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кінозірок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тут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знімалося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близько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800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щорічно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сама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стала символом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розкоші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12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747897"/>
          </a:xfrm>
        </p:spPr>
        <p:txBody>
          <a:bodyPr/>
          <a:lstStyle/>
          <a:p>
            <a:pPr algn="ctr"/>
            <a:r>
              <a:rPr lang="uk-UA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Становлення</a:t>
            </a:r>
            <a:endParaRPr lang="ru-RU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82000" cy="491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Становлення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американського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кінематографа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найпопулярнішого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сьогоднішній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почалося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1892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коли Томас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Едісон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сконструював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кінескоп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9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з'явилися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Нікелодеони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— вид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дешевих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кінотеатрів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США початку 20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століття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вхід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коштував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з'являтися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об'єднання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так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кінотрести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свою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чергу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об'єднуватися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прокатними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фірмами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Каліфорнії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створена в 1911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незалежною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компанією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«Нестор».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Розквіт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82000" cy="6032421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Головні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досягнення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Голлівуду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пов'язані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розробкою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жанрів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/>
            <a:r>
              <a:rPr lang="ru-RU" sz="2400" dirty="0" err="1" smtClean="0"/>
              <a:t>Комедії</a:t>
            </a:r>
            <a:r>
              <a:rPr lang="ru-RU" sz="2400" dirty="0" smtClean="0"/>
              <a:t> М. </a:t>
            </a:r>
            <a:r>
              <a:rPr lang="ru-RU" sz="2400" dirty="0" err="1" smtClean="0"/>
              <a:t>Ліндера</a:t>
            </a:r>
            <a:r>
              <a:rPr lang="ru-RU" sz="2400" dirty="0" smtClean="0"/>
              <a:t>, Ч. </a:t>
            </a:r>
            <a:r>
              <a:rPr lang="ru-RU" sz="2400" dirty="0" err="1" smtClean="0"/>
              <a:t>Чапліна</a:t>
            </a:r>
            <a:r>
              <a:rPr lang="ru-RU" sz="2400" dirty="0" smtClean="0"/>
              <a:t>, Б. </a:t>
            </a:r>
            <a:r>
              <a:rPr lang="ru-RU" sz="2400" dirty="0" err="1" smtClean="0"/>
              <a:t>Кітона</a:t>
            </a:r>
            <a:r>
              <a:rPr lang="ru-RU" sz="2400" dirty="0" smtClean="0"/>
              <a:t>, Г. Ллойда, </a:t>
            </a:r>
            <a:r>
              <a:rPr lang="ru-RU" sz="2400" dirty="0" err="1" smtClean="0"/>
              <a:t>братів</a:t>
            </a:r>
            <a:r>
              <a:rPr lang="ru-RU" sz="2400" dirty="0" smtClean="0"/>
              <a:t> Маркс</a:t>
            </a:r>
          </a:p>
          <a:p>
            <a:pPr lvl="0"/>
            <a:r>
              <a:rPr lang="ru-RU" sz="2400" dirty="0" err="1" smtClean="0"/>
              <a:t>Мелодрами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участю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Рудольфо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Валентіно</a:t>
            </a:r>
            <a:endParaRPr lang="ru-RU" sz="2400" dirty="0" smtClean="0"/>
          </a:p>
          <a:p>
            <a:pPr lvl="0"/>
            <a:r>
              <a:rPr lang="ru-RU" sz="2400" dirty="0" err="1" smtClean="0"/>
              <a:t>Вестерни</a:t>
            </a:r>
            <a:r>
              <a:rPr lang="ru-RU" sz="2400" dirty="0" smtClean="0"/>
              <a:t> Джона Форда</a:t>
            </a:r>
          </a:p>
          <a:p>
            <a:pPr lvl="0"/>
            <a:r>
              <a:rPr lang="ru-RU" sz="2400" dirty="0" err="1" smtClean="0"/>
              <a:t>Фільми-нуар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Г. </a:t>
            </a:r>
            <a:r>
              <a:rPr lang="ru-RU" sz="2400" dirty="0" err="1" smtClean="0"/>
              <a:t>Богартом</a:t>
            </a:r>
            <a:endParaRPr lang="ru-RU" sz="2400" dirty="0" smtClean="0"/>
          </a:p>
          <a:p>
            <a:pPr lvl="0"/>
            <a:r>
              <a:rPr lang="ru-RU" sz="2400" dirty="0" err="1" smtClean="0"/>
              <a:t>Мюзикли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Фредом </a:t>
            </a:r>
            <a:r>
              <a:rPr lang="ru-RU" sz="2400" dirty="0" err="1" smtClean="0"/>
              <a:t>Астером</a:t>
            </a:r>
            <a:r>
              <a:rPr lang="ru-RU" sz="2400" dirty="0" smtClean="0"/>
              <a:t> та Джином </a:t>
            </a:r>
            <a:r>
              <a:rPr lang="ru-RU" sz="2400" dirty="0" err="1" smtClean="0"/>
              <a:t>Келлі</a:t>
            </a:r>
            <a:endParaRPr lang="ru-RU" sz="2400" dirty="0" smtClean="0"/>
          </a:p>
          <a:p>
            <a:pPr lvl="0"/>
            <a:r>
              <a:rPr lang="ru-RU" sz="2400" dirty="0" smtClean="0"/>
              <a:t>[</a:t>
            </a:r>
            <a:r>
              <a:rPr lang="ru-RU" sz="2400" dirty="0" err="1" smtClean="0"/>
              <a:t>Трилер</a:t>
            </a:r>
            <a:r>
              <a:rPr lang="ru-RU" sz="2400" dirty="0" smtClean="0"/>
              <a:t>]]и А. </a:t>
            </a:r>
            <a:r>
              <a:rPr lang="ru-RU" sz="2400" dirty="0" err="1" smtClean="0"/>
              <a:t>Хічкока</a:t>
            </a:r>
            <a:endParaRPr lang="ru-RU" sz="2400" dirty="0" smtClean="0"/>
          </a:p>
          <a:p>
            <a:pPr lvl="0"/>
            <a:r>
              <a:rPr lang="ru-RU" sz="2400" dirty="0" err="1" smtClean="0"/>
              <a:t>і</a:t>
            </a:r>
            <a:r>
              <a:rPr lang="ru-RU" sz="2400" dirty="0" smtClean="0"/>
              <a:t> т. </a:t>
            </a:r>
            <a:r>
              <a:rPr lang="ru-RU" sz="2400" dirty="0" err="1" smtClean="0"/>
              <a:t>ін</a:t>
            </a:r>
            <a:r>
              <a:rPr lang="ru-RU" sz="2400" dirty="0" smtClean="0"/>
              <a:t>. аж до </a:t>
            </a:r>
            <a:r>
              <a:rPr lang="ru-RU" sz="2400" dirty="0" err="1" smtClean="0"/>
              <a:t>фантастичних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стрічок</a:t>
            </a:r>
            <a:r>
              <a:rPr lang="ru-RU" sz="2400" dirty="0" smtClean="0"/>
              <a:t>, </a:t>
            </a:r>
            <a:r>
              <a:rPr lang="ru-RU" sz="2400" dirty="0" err="1" smtClean="0"/>
              <a:t>жахів</a:t>
            </a:r>
            <a:r>
              <a:rPr lang="ru-RU" sz="2400" dirty="0" smtClean="0"/>
              <a:t>, </a:t>
            </a:r>
            <a:r>
              <a:rPr lang="ru-RU" sz="2400" dirty="0" err="1" smtClean="0"/>
              <a:t>бойовиків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блокбастерів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останнього</a:t>
            </a:r>
            <a:r>
              <a:rPr lang="ru-RU" sz="2400" dirty="0" smtClean="0"/>
              <a:t> часу, —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жанри</a:t>
            </a:r>
            <a:r>
              <a:rPr lang="ru-RU" sz="2400" dirty="0" smtClean="0"/>
              <a:t>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виникають</a:t>
            </a:r>
            <a:r>
              <a:rPr lang="ru-RU" sz="2400" dirty="0" smtClean="0"/>
              <a:t> «на </a:t>
            </a:r>
            <a:r>
              <a:rPr lang="ru-RU" sz="2400" dirty="0" err="1" smtClean="0"/>
              <a:t>вимогу</a:t>
            </a:r>
            <a:r>
              <a:rPr lang="ru-RU" sz="2400" dirty="0" smtClean="0"/>
              <a:t>» </a:t>
            </a:r>
            <a:r>
              <a:rPr lang="ru-RU" sz="2400" dirty="0" err="1" smtClean="0"/>
              <a:t>масового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глядача</a:t>
            </a:r>
            <a:r>
              <a:rPr lang="ru-RU" sz="2400" dirty="0" smtClean="0"/>
              <a:t>, </a:t>
            </a:r>
            <a:r>
              <a:rPr lang="ru-RU" sz="2400" dirty="0" err="1" smtClean="0"/>
              <a:t>задають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вузькі</a:t>
            </a:r>
            <a:r>
              <a:rPr lang="ru-RU" sz="2400" dirty="0" smtClean="0"/>
              <a:t> рамки для </a:t>
            </a:r>
            <a:r>
              <a:rPr lang="ru-RU" sz="2400" dirty="0" err="1" smtClean="0"/>
              <a:t>самовираження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режисера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95849aa045694c579c08f5cf24df71.jpg"/>
          <p:cNvPicPr>
            <a:picLocks noChangeAspect="1"/>
          </p:cNvPicPr>
          <p:nvPr/>
        </p:nvPicPr>
        <p:blipFill>
          <a:blip r:embed="rId2" cstate="print"/>
          <a:srcRect t="10101" b="122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747897"/>
          </a:xfrm>
        </p:spPr>
        <p:txBody>
          <a:bodyPr/>
          <a:lstStyle/>
          <a:p>
            <a:pPr algn="ctr"/>
            <a:r>
              <a:rPr lang="ru-RU" sz="54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Післявоєнний</a:t>
            </a:r>
            <a:r>
              <a:rPr lang="ru-RU" sz="5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період</a:t>
            </a:r>
            <a:endParaRPr lang="ru-RU" sz="5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093968" cy="34563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повоєнного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характерно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пеплумов 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високобюджетних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масштабних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кінострічок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великого хронометражу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античних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великою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кількістю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грандіозних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сцен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масовок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вражаючих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уяву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декорацій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приміром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Бен-Гур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(1959).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747897"/>
          </a:xfrm>
        </p:spPr>
        <p:txBody>
          <a:bodyPr/>
          <a:lstStyle/>
          <a:p>
            <a:pPr algn="ctr"/>
            <a:r>
              <a:rPr lang="uk-UA" sz="5400" dirty="0" err="1" smtClean="0"/>
              <a:t>Сучайсний</a:t>
            </a:r>
            <a:r>
              <a:rPr lang="uk-UA" sz="5400" dirty="0" smtClean="0"/>
              <a:t> період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37984" cy="3988784"/>
          </a:xfrm>
        </p:spPr>
        <p:txBody>
          <a:bodyPr/>
          <a:lstStyle/>
          <a:p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у </a:t>
            </a:r>
            <a:r>
              <a:rPr lang="ru-RU" dirty="0" err="1" smtClean="0"/>
              <a:t>голлівудському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розпочався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1960-х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розвалом</a:t>
            </a:r>
            <a:r>
              <a:rPr lang="ru-RU" dirty="0" smtClean="0"/>
              <a:t> </a:t>
            </a:r>
            <a:r>
              <a:rPr lang="ru-RU" dirty="0" err="1" smtClean="0"/>
              <a:t>студійної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традиційних</a:t>
            </a:r>
            <a:r>
              <a:rPr lang="ru-RU" dirty="0" smtClean="0"/>
              <a:t>, </a:t>
            </a:r>
            <a:r>
              <a:rPr lang="ru-RU" dirty="0" err="1" smtClean="0"/>
              <a:t>шаблонним</a:t>
            </a:r>
            <a:r>
              <a:rPr lang="ru-RU" dirty="0" smtClean="0"/>
              <a:t> </a:t>
            </a:r>
            <a:r>
              <a:rPr lang="ru-RU" dirty="0" err="1" smtClean="0"/>
              <a:t>студійним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неухильно</a:t>
            </a:r>
            <a:r>
              <a:rPr lang="ru-RU" dirty="0" smtClean="0"/>
              <a:t> падав,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кіностудії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поставлені</a:t>
            </a:r>
            <a:r>
              <a:rPr lang="ru-RU" dirty="0" smtClean="0"/>
              <a:t> на межу </a:t>
            </a:r>
            <a:r>
              <a:rPr lang="ru-RU" dirty="0" err="1" smtClean="0"/>
              <a:t>розорення</a:t>
            </a:r>
            <a:r>
              <a:rPr lang="ru-RU" dirty="0" smtClean="0"/>
              <a:t>. </a:t>
            </a:r>
            <a:r>
              <a:rPr lang="ru-RU" dirty="0" err="1" smtClean="0"/>
              <a:t>Студійні</a:t>
            </a:r>
            <a:r>
              <a:rPr lang="ru-RU" dirty="0" smtClean="0"/>
              <a:t> </a:t>
            </a:r>
            <a:r>
              <a:rPr lang="ru-RU" dirty="0" err="1" smtClean="0"/>
              <a:t>боси</a:t>
            </a:r>
            <a:r>
              <a:rPr lang="ru-RU" dirty="0" smtClean="0"/>
              <a:t> </a:t>
            </a:r>
            <a:r>
              <a:rPr lang="ru-RU" dirty="0" err="1" smtClean="0"/>
              <a:t>дивувалися</a:t>
            </a:r>
            <a:r>
              <a:rPr lang="ru-RU" dirty="0" smtClean="0"/>
              <a:t> про те, яке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глядач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почалися</a:t>
            </a:r>
            <a:r>
              <a:rPr lang="ru-RU" dirty="0" smtClean="0"/>
              <a:t> </a:t>
            </a:r>
            <a:r>
              <a:rPr lang="ru-RU" dirty="0" err="1" smtClean="0"/>
              <a:t>експерименти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phone360_24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52028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 rot="10800000" flipH="1" flipV="1">
            <a:off x="251520" y="53012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uk-UA" sz="24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Джордж </a:t>
            </a:r>
            <a:r>
              <a:rPr lang="uk-UA" sz="2400" dirty="0" err="1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Лукас</a:t>
            </a:r>
            <a:endParaRPr lang="ru-RU" sz="2400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266429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59492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Стівен Спілберг</a:t>
            </a:r>
            <a:endParaRPr lang="ru-RU" sz="2800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Рисунок 7" descr="38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620688"/>
            <a:ext cx="3635897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6084168" y="53012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C000"/>
                </a:solidFill>
              </a:rPr>
              <a:t>Мартін </a:t>
            </a:r>
            <a:r>
              <a:rPr lang="uk-UA" sz="2400" dirty="0" err="1" smtClean="0">
                <a:solidFill>
                  <a:srgbClr val="FFC000"/>
                </a:solidFill>
              </a:rPr>
              <a:t>Скорсезе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2" cstate="print"/>
          <a:srcRect t="8618" b="8072"/>
          <a:stretch>
            <a:fillRect/>
          </a:stretch>
        </p:blipFill>
        <p:spPr>
          <a:xfrm>
            <a:off x="539552" y="620688"/>
            <a:ext cx="3630403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C000"/>
                </a:solidFill>
              </a:rPr>
              <a:t>Френсіс</a:t>
            </a:r>
            <a:r>
              <a:rPr lang="ru-RU" sz="2800" dirty="0" smtClean="0">
                <a:solidFill>
                  <a:srgbClr val="FFC000"/>
                </a:solidFill>
              </a:rPr>
              <a:t> Форд </a:t>
            </a:r>
            <a:r>
              <a:rPr lang="ru-RU" sz="2800" dirty="0" err="1" smtClean="0">
                <a:solidFill>
                  <a:srgbClr val="FFC000"/>
                </a:solidFill>
              </a:rPr>
              <a:t>Коппола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250px-Brian_De_Palma_(Venice_200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446449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/>
          <p:cNvSpPr txBox="1"/>
          <p:nvPr/>
        </p:nvSpPr>
        <p:spPr>
          <a:xfrm>
            <a:off x="4355976" y="57332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Брайан Де Пальма</a:t>
            </a:r>
            <a:endParaRPr lang="ru-RU" sz="2800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Wine Segoe_TP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TS010286784</Template>
  <TotalTime>71</TotalTime>
  <Words>243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1_Textured template_Wine Segoe_TP10286784</vt:lpstr>
      <vt:lpstr>Белый текст и шрифт Courier для слайдов с кодом</vt:lpstr>
      <vt:lpstr>Кінематограф  США</vt:lpstr>
      <vt:lpstr>Слайд 2</vt:lpstr>
      <vt:lpstr>Виникнення</vt:lpstr>
      <vt:lpstr>Становлення</vt:lpstr>
      <vt:lpstr>Розквіт</vt:lpstr>
      <vt:lpstr>Післявоєнний період</vt:lpstr>
      <vt:lpstr>Сучайсний період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BOSS-1</dc:creator>
  <cp:lastModifiedBy>BOSS-1</cp:lastModifiedBy>
  <cp:revision>17</cp:revision>
  <dcterms:created xsi:type="dcterms:W3CDTF">2014-04-15T14:28:54Z</dcterms:created>
  <dcterms:modified xsi:type="dcterms:W3CDTF">2014-04-15T15:51:21Z</dcterms:modified>
</cp:coreProperties>
</file>