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21920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Шацькі озера</a:t>
            </a:r>
            <a:endParaRPr lang="uk-UA" sz="9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b86329aa3e7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05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9622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4000" dirty="0" smtClean="0"/>
              <a:t>  Між </a:t>
            </a:r>
            <a:r>
              <a:rPr lang="uk-UA" sz="4000" dirty="0"/>
              <a:t>тим, не слід забувати, що Світязь – це найглибше озеро країни з найбільшими запасами прісної води. Воно є перлиною цілої групи Шацьких озер на Волині.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95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50280"/>
            <a:ext cx="1018456" cy="45719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219200"/>
          </a:xfrm>
        </p:spPr>
        <p:txBody>
          <a:bodyPr>
            <a:noAutofit/>
          </a:bodyPr>
          <a:lstStyle/>
          <a:p>
            <a:r>
              <a:rPr lang="uk-UA" sz="8000" dirty="0" smtClean="0"/>
              <a:t>Зображення озер</a:t>
            </a:r>
            <a:endParaRPr lang="uk-UA" sz="8000" dirty="0"/>
          </a:p>
        </p:txBody>
      </p:sp>
      <p:pic>
        <p:nvPicPr>
          <p:cNvPr id="1026" name="Picture 2" descr="H:\шацькі озера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" y="6663"/>
            <a:ext cx="4401319" cy="32967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шацькі озера\загруженное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71" y="0"/>
            <a:ext cx="4962429" cy="371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шацькі озера\sa-4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2" y="2420888"/>
            <a:ext cx="3770105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шацькі озера\ozero_svitjaz_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2738"/>
            <a:ext cx="7620000" cy="487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шацькі озера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" y="44625"/>
            <a:ext cx="9125996" cy="6814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шацькі озера\300px-Svitya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663"/>
            <a:ext cx="6195300" cy="46464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шацькі озера\16612648_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19" y="3933056"/>
            <a:ext cx="3884712" cy="2926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:\шацькі озера\38359605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4" y="0"/>
            <a:ext cx="9162334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:\шацькі озера\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4" y="-32421"/>
            <a:ext cx="9192812" cy="75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:\шацькі озера\2080621_3600bfa0_thum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72" y="44625"/>
            <a:ext cx="7134330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:\шацькі озера\16612647_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67527"/>
            <a:ext cx="4104456" cy="30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:\шацькі озера\16612689_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61" y="3283151"/>
            <a:ext cx="4747417" cy="357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:\шацькі озера\images (8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83" y="-224615"/>
            <a:ext cx="5669757" cy="3759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:\шацькі озера\image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4" y="-23163"/>
            <a:ext cx="4922117" cy="34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:\шацькі озера\images (9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41" y="-86076"/>
            <a:ext cx="5986503" cy="450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:\шацькі озера\images (6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" y="6663"/>
            <a:ext cx="4568997" cy="34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:\шацькі озера\1242654428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8" y="-72528"/>
            <a:ext cx="9189278" cy="6891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:\шацькі озера\1304197179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" y="-1"/>
            <a:ext cx="8411950" cy="630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:\шацькі озера\images (5)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74" y="228565"/>
            <a:ext cx="4302789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:\шацькі озера\images (1)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13" y="-224616"/>
            <a:ext cx="3562216" cy="23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:\шацькі озера\images (3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54" y="2167531"/>
            <a:ext cx="6552978" cy="47230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:\шацькі озера\images (2)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3749"/>
            <a:ext cx="6443939" cy="419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4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96855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4800" dirty="0" smtClean="0">
                <a:solidFill>
                  <a:schemeClr val="tx2">
                    <a:lumMod val="90000"/>
                  </a:schemeClr>
                </a:solidFill>
              </a:rPr>
              <a:t>Наконечний </a:t>
            </a:r>
            <a:r>
              <a:rPr lang="uk-UA" sz="4800" dirty="0">
                <a:solidFill>
                  <a:schemeClr val="tx2">
                    <a:lumMod val="90000"/>
                  </a:schemeClr>
                </a:solidFill>
              </a:rPr>
              <a:t>Андрій </a:t>
            </a:r>
          </a:p>
          <a:p>
            <a:r>
              <a:rPr lang="uk-UA" sz="4800" dirty="0" err="1">
                <a:solidFill>
                  <a:schemeClr val="tx1">
                    <a:lumMod val="85000"/>
                  </a:schemeClr>
                </a:solidFill>
              </a:rPr>
              <a:t>Шибіко</a:t>
            </a:r>
            <a:r>
              <a:rPr lang="uk-UA" sz="4800" dirty="0">
                <a:solidFill>
                  <a:schemeClr val="tx1">
                    <a:lumMod val="85000"/>
                  </a:schemeClr>
                </a:solidFill>
              </a:rPr>
              <a:t> Василь</a:t>
            </a:r>
            <a:endParaRPr lang="uk-UA" sz="4400" dirty="0">
              <a:solidFill>
                <a:schemeClr val="tx1">
                  <a:lumMod val="85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115212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5400" dirty="0">
                <a:solidFill>
                  <a:srgbClr val="92D050"/>
                </a:solidFill>
              </a:rPr>
              <a:t>Виконали учні 8 </a:t>
            </a:r>
            <a:r>
              <a:rPr lang="uk-UA" sz="5400" dirty="0" err="1">
                <a:solidFill>
                  <a:srgbClr val="92D050"/>
                </a:solidFill>
              </a:rPr>
              <a:t>фмек</a:t>
            </a:r>
            <a:r>
              <a:rPr lang="uk-UA" sz="5400" dirty="0">
                <a:solidFill>
                  <a:srgbClr val="92D050"/>
                </a:solidFill>
              </a:rPr>
              <a:t> класу: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42314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74441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uk-UA" dirty="0" smtClean="0"/>
              <a:t>   </a:t>
            </a:r>
            <a:r>
              <a:rPr lang="uk-UA" sz="4400" dirty="0" smtClean="0"/>
              <a:t>Шацький </a:t>
            </a:r>
            <a:r>
              <a:rPr lang="uk-UA" sz="4400" dirty="0"/>
              <a:t>край — казкова колекція лісових пейзажів та озер, які за чистоту вод називають блакитними очима волинської </a:t>
            </a:r>
            <a:r>
              <a:rPr lang="uk-UA" sz="4400" dirty="0" smtClean="0"/>
              <a:t>землі.</a:t>
            </a:r>
            <a:endParaRPr lang="uk-UA" sz="4400" b="1" dirty="0"/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830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/>
              <a:t>  Шацькі </a:t>
            </a:r>
            <a:r>
              <a:rPr lang="uk-UA" b="1" dirty="0"/>
              <a:t>озера</a:t>
            </a:r>
            <a:r>
              <a:rPr lang="uk-UA" dirty="0"/>
              <a:t> — група з понад 30 озер у північно-західній частині </a:t>
            </a:r>
            <a:r>
              <a:rPr lang="uk-UA" u="sng" dirty="0"/>
              <a:t>Шацького району</a:t>
            </a:r>
            <a:r>
              <a:rPr lang="uk-UA" dirty="0"/>
              <a:t> </a:t>
            </a:r>
            <a:r>
              <a:rPr lang="uk-UA" u="sng" dirty="0"/>
              <a:t>Волинської області</a:t>
            </a:r>
            <a:r>
              <a:rPr lang="uk-UA" dirty="0"/>
              <a:t>, у межиріччі </a:t>
            </a:r>
            <a:r>
              <a:rPr lang="uk-UA" u="sng" dirty="0" smtClean="0"/>
              <a:t>Прип'яті </a:t>
            </a:r>
            <a:r>
              <a:rPr lang="uk-UA" dirty="0"/>
              <a:t> </a:t>
            </a:r>
            <a:r>
              <a:rPr lang="uk-UA" dirty="0" smtClean="0"/>
              <a:t>й </a:t>
            </a:r>
            <a:r>
              <a:rPr lang="uk-UA" u="sng" dirty="0" smtClean="0"/>
              <a:t>Західного Бугу</a:t>
            </a:r>
            <a:r>
              <a:rPr lang="uk-UA" dirty="0"/>
              <a:t>, поблизу </a:t>
            </a:r>
            <a:r>
              <a:rPr lang="uk-UA" u="sng" dirty="0" smtClean="0"/>
              <a:t>с.м.т.</a:t>
            </a:r>
            <a:r>
              <a:rPr lang="uk-UA" dirty="0"/>
              <a:t> </a:t>
            </a:r>
            <a:r>
              <a:rPr lang="uk-UA" u="sng" dirty="0"/>
              <a:t>Шацька</a:t>
            </a:r>
            <a:r>
              <a:rPr lang="uk-UA" dirty="0"/>
              <a:t>. Шацькі озера розташовані серед лісових масивів, де побудовано багато санаторіїв і таборів відпочинку. Для охорони рідкісних природних комплексів у районі Шацьких озер у </a:t>
            </a:r>
            <a:r>
              <a:rPr lang="uk-UA" u="sng" dirty="0"/>
              <a:t>1983</a:t>
            </a:r>
            <a:r>
              <a:rPr lang="uk-UA" dirty="0"/>
              <a:t> році створено </a:t>
            </a:r>
            <a:r>
              <a:rPr lang="uk-UA" u="sng" dirty="0"/>
              <a:t>Шацький національний природний парк</a:t>
            </a:r>
            <a:r>
              <a:rPr lang="uk-UA" dirty="0"/>
              <a:t> (площа 32 500 га</a:t>
            </a:r>
            <a:r>
              <a:rPr lang="uk-UA" dirty="0" smtClean="0"/>
              <a:t>). </a:t>
            </a:r>
            <a:r>
              <a:rPr lang="uk-UA" dirty="0"/>
              <a:t>Територія, на якій розташовані озера, називається Шацьким </a:t>
            </a:r>
            <a:r>
              <a:rPr lang="uk-UA" dirty="0" err="1"/>
              <a:t>поозер'ям</a:t>
            </a:r>
            <a:r>
              <a:rPr lang="uk-UA" dirty="0"/>
              <a:t>. </a:t>
            </a:r>
            <a:br>
              <a:rPr lang="uk-UA" dirty="0"/>
            </a:b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28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Шацьке </a:t>
            </a:r>
            <a:r>
              <a:rPr lang="uk-UA" dirty="0" err="1" smtClean="0"/>
              <a:t>поозер'я</a:t>
            </a:r>
            <a:r>
              <a:rPr lang="uk-UA" dirty="0" smtClean="0"/>
              <a:t> </a:t>
            </a:r>
            <a:r>
              <a:rPr lang="uk-UA" dirty="0"/>
              <a:t>являє </a:t>
            </a:r>
            <a:r>
              <a:rPr lang="uk-UA" dirty="0" err="1"/>
              <a:t>собою </a:t>
            </a:r>
            <a:r>
              <a:rPr lang="uk-UA" u="sng" dirty="0" err="1"/>
              <a:t>зандрову</a:t>
            </a:r>
            <a:r>
              <a:rPr lang="uk-UA" dirty="0" err="1"/>
              <a:t> р</a:t>
            </a:r>
            <a:r>
              <a:rPr lang="uk-UA" dirty="0"/>
              <a:t>івнину в межах </a:t>
            </a:r>
            <a:r>
              <a:rPr lang="uk-UA" u="sng" dirty="0" smtClean="0"/>
              <a:t>Поліської низовини</a:t>
            </a:r>
            <a:r>
              <a:rPr lang="uk-UA" dirty="0"/>
              <a:t>. Центральна його частина характеризується поширенням озерних карстових улоговин, які утворилися у крейдових відкладах. Озера, що лежать серед болотних ландшафтів, утворилися внаслідок нагромадження алювію i підвищення рівня ґрунтових вод, за умов незначного похилу території й відсутності постійного стоку. Береги Шацьких озер низькі, пологі, складені піщаним, піщано-гальковим i біогенним матеріалами; є заболочені ділянки. Живляться атмосферними i підземними водами, а також за рахунок водообміну по каналах, якими сполучені окремі озера. Влітку вода добре прогрівається, взимку Ш. о. замерзають. Колір води змінюється від жовтувато-зеленого у мілководних озерах до смарагдово-зеленого у глибоких. Дно вкрите переважно піщано-</a:t>
            </a:r>
            <a:r>
              <a:rPr lang="uk-UA" u="sng" dirty="0"/>
              <a:t>мулистими</a:t>
            </a:r>
            <a:r>
              <a:rPr lang="uk-UA" dirty="0"/>
              <a:t> відкладами,</a:t>
            </a:r>
            <a:r>
              <a:rPr lang="uk-UA" u="sng" dirty="0"/>
              <a:t>торфовими</a:t>
            </a:r>
            <a:r>
              <a:rPr lang="uk-UA" dirty="0"/>
              <a:t> й сапропелевими мулами.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      Рельєф,живлення,</a:t>
            </a:r>
            <a:r>
              <a:rPr lang="uk-UA" dirty="0" err="1" smtClean="0"/>
              <a:t>грунти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253373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3600" dirty="0"/>
              <a:t>Найбільші з Шацьких </a:t>
            </a:r>
            <a:r>
              <a:rPr lang="uk-UA" sz="3600" dirty="0" smtClean="0"/>
              <a:t>озер:</a:t>
            </a:r>
          </a:p>
          <a:p>
            <a:pPr marL="0" indent="0">
              <a:buNone/>
            </a:pPr>
            <a:r>
              <a:rPr lang="uk-UA" u="sng" dirty="0"/>
              <a:t> </a:t>
            </a:r>
            <a:r>
              <a:rPr lang="uk-UA" u="sng" dirty="0" smtClean="0"/>
              <a:t>   Світязь</a:t>
            </a:r>
            <a:r>
              <a:rPr lang="uk-UA" dirty="0"/>
              <a:t> (пл. 27,5 </a:t>
            </a:r>
            <a:r>
              <a:rPr lang="uk-UA" dirty="0" err="1" smtClean="0"/>
              <a:t>км²</a:t>
            </a:r>
            <a:r>
              <a:rPr lang="uk-UA" dirty="0" smtClean="0"/>
              <a:t>),</a:t>
            </a:r>
            <a:endParaRPr lang="uk-UA" dirty="0"/>
          </a:p>
          <a:p>
            <a:pPr lvl="0"/>
            <a:r>
              <a:rPr lang="uk-UA" u="sng" dirty="0" err="1"/>
              <a:t>Пулемецьке</a:t>
            </a:r>
            <a:r>
              <a:rPr lang="uk-UA" u="sng" dirty="0"/>
              <a:t> озеро</a:t>
            </a:r>
            <a:r>
              <a:rPr lang="uk-UA" dirty="0"/>
              <a:t> (пл. 16,3 </a:t>
            </a:r>
            <a:r>
              <a:rPr lang="uk-UA" dirty="0" err="1"/>
              <a:t>км²</a:t>
            </a:r>
            <a:r>
              <a:rPr lang="uk-UA" dirty="0"/>
              <a:t>),</a:t>
            </a:r>
          </a:p>
          <a:p>
            <a:pPr lvl="0"/>
            <a:r>
              <a:rPr lang="uk-UA" u="sng" dirty="0"/>
              <a:t>Луки</a:t>
            </a:r>
            <a:r>
              <a:rPr lang="uk-UA" dirty="0"/>
              <a:t> (пл. 6,8 </a:t>
            </a:r>
            <a:r>
              <a:rPr lang="uk-UA" dirty="0" err="1"/>
              <a:t>км²</a:t>
            </a:r>
            <a:r>
              <a:rPr lang="uk-UA" dirty="0"/>
              <a:t>),</a:t>
            </a:r>
          </a:p>
          <a:p>
            <a:pPr lvl="0"/>
            <a:r>
              <a:rPr lang="uk-UA" u="sng" dirty="0"/>
              <a:t>Люцимир</a:t>
            </a:r>
            <a:r>
              <a:rPr lang="uk-UA" dirty="0"/>
              <a:t> (пл. 4,3 </a:t>
            </a:r>
            <a:r>
              <a:rPr lang="uk-UA" dirty="0" err="1"/>
              <a:t>км²</a:t>
            </a:r>
            <a:r>
              <a:rPr lang="uk-UA" dirty="0"/>
              <a:t>),</a:t>
            </a:r>
          </a:p>
          <a:p>
            <a:pPr lvl="0"/>
            <a:r>
              <a:rPr lang="uk-UA" u="sng" dirty="0" err="1"/>
              <a:t>Остров'янське</a:t>
            </a:r>
            <a:r>
              <a:rPr lang="uk-UA" u="sng" dirty="0"/>
              <a:t> озеро</a:t>
            </a:r>
            <a:r>
              <a:rPr lang="uk-UA" dirty="0"/>
              <a:t> (пл. 2,5 </a:t>
            </a:r>
            <a:r>
              <a:rPr lang="uk-UA" dirty="0" err="1"/>
              <a:t>кв.км</a:t>
            </a:r>
            <a:r>
              <a:rPr lang="uk-UA" dirty="0"/>
              <a:t> ),</a:t>
            </a:r>
          </a:p>
          <a:p>
            <a:pPr lvl="0"/>
            <a:r>
              <a:rPr lang="uk-UA" u="sng" dirty="0" err="1"/>
              <a:t>Кримне</a:t>
            </a:r>
            <a:r>
              <a:rPr lang="uk-UA" dirty="0"/>
              <a:t> (пл. 1,44 </a:t>
            </a:r>
            <a:r>
              <a:rPr lang="uk-UA" dirty="0" err="1"/>
              <a:t>км²</a:t>
            </a:r>
            <a:r>
              <a:rPr lang="uk-UA" dirty="0"/>
              <a:t>),</a:t>
            </a:r>
          </a:p>
          <a:p>
            <a:pPr lvl="0"/>
            <a:r>
              <a:rPr lang="uk-UA" u="sng" dirty="0"/>
              <a:t>Пісочне озеро</a:t>
            </a:r>
            <a:r>
              <a:rPr lang="uk-UA" dirty="0"/>
              <a:t> (пл. 1,86 </a:t>
            </a:r>
            <a:r>
              <a:rPr lang="uk-UA" dirty="0" err="1"/>
              <a:t>км²</a:t>
            </a:r>
            <a:r>
              <a:rPr lang="uk-UA" dirty="0"/>
              <a:t>).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33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   Донині </a:t>
            </a:r>
            <a:r>
              <a:rPr lang="uk-UA" dirty="0"/>
              <a:t>серед учених немає єдиної думки щодо походження </a:t>
            </a:r>
            <a:r>
              <a:rPr lang="uk-UA" dirty="0" err="1"/>
              <a:t>Світязя</a:t>
            </a:r>
            <a:r>
              <a:rPr lang="uk-UA" dirty="0"/>
              <a:t> та інших Шацьких озер. Дехто вважає, що після відступу дніпровського льодовика на Поліссі утворилося величезне водоймище. Льодовик з півночі підпирав його, не давши воді стікати вниз. Озера розглядаються ними як релікти, тобто залишки цього гігантського водоймища, западини якої з часом поглибилися вимиванням вапняків підземними потоками. Інші учені твердять, що озера мають виключно карстове походження. Останні дослідження підтвердили льодовикове походження </a:t>
            </a:r>
            <a:r>
              <a:rPr lang="uk-UA" dirty="0" err="1"/>
              <a:t>Світязя</a:t>
            </a:r>
            <a:r>
              <a:rPr lang="uk-UA" dirty="0"/>
              <a:t> і його найближчих побратимів. А поява глибоких западин, на думку вчених, пов’язана з підняттям і опусканням окремих тектонічних блоків.</a:t>
            </a:r>
            <a:br>
              <a:rPr lang="uk-UA" dirty="0"/>
            </a:b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83152" cy="12192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5400" dirty="0" smtClean="0"/>
              <a:t>    Походження озер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424425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Одна </a:t>
            </a:r>
            <a:r>
              <a:rPr lang="uk-UA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 легенд свідчить, що колись Полісся було морем, а в нім плавали кити. Потім море висохло. Залишилося лише найглибше його місце - там, де зараз озеро Світязь. А кит, який тут залишився, перетворився на живописний острів з романтичною назвою «Острів закоханих». По глибині озеро не має рівних на Україні - понад 58 м. Тому і звуть його «Українським Байкалом». До того ж тут, як і на Байкалі, вибухає сьогоденні «морські» шторми</a:t>
            </a:r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Легенда про виникнення озер</a:t>
            </a:r>
            <a:endParaRPr lang="uk-UA" b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14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72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З 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давніх татарських часів стала полонянкою вродлива дівчина. Був у неї коханий - хоробрий витязь. Кинувся він її визволяти, вихопив з ворожих рук, підняв на сідло і помчали удвох у шацькі ліси. А орда  - за ними. Ось-ось, здається, наступить на п'яти. Раптом перед втікачами розлилося озеро. Що вдієш - вирішили перепливати. Посадив </a:t>
            </a:r>
            <a:r>
              <a:rPr lang="uk-UA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хлопецьнаречену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у сідло,  коня за гриву - й пірнули у хвилі. Та посеред озера на глибині кінь почав тонути. Ще б трохи й поглинула б усіх </a:t>
            </a:r>
            <a:r>
              <a:rPr lang="uk-UA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голулба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стихія. Врешті змилостивилась рідна земля над любов'ю і мужністю, піднялася з води островом. </a:t>
            </a:r>
            <a:r>
              <a:rPr lang="uk-UA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Побачиди</a:t>
            </a:r>
            <a:r>
              <a:rPr lang="uk-UA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те диво татари - не зупинились, зладнали плоти й попливли вперед. Ступили на сушу і здивувалися: живої душі тут не застали, тільки два дерева виросло - липа і явір. Липа - слід нареченої, а явір - витязя, Отак, кажуть, і пішло від "слід Витязя" - Світязь.</a:t>
            </a:r>
            <a:endParaRPr lang="uk-UA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Легенди про Світязь:</a:t>
            </a:r>
            <a:endParaRPr lang="uk-UA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37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604867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>
              <a:buNone/>
            </a:pPr>
            <a:r>
              <a:rPr lang="uk-UA" sz="8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Тут</a:t>
            </a: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, де зараз озеро, шуміло казна-коли багате місто, панував у якому </a:t>
            </a:r>
            <a:r>
              <a:rPr lang="uk-UA" sz="8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Туган</a:t>
            </a: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. Давні та безвольні були ті часи, не рідкими були січі і напади. І от — прокотився новий переполох. На землі сусіда князя </a:t>
            </a:r>
            <a:r>
              <a:rPr lang="uk-UA" sz="8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Мендога</a:t>
            </a: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 посунуло невідоме воїнство. Закликає </a:t>
            </a:r>
            <a:r>
              <a:rPr lang="uk-UA" sz="8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Мендог</a:t>
            </a: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 підтримки у славетного </a:t>
            </a:r>
            <a:r>
              <a:rPr lang="uk-UA" sz="8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Тугана</a:t>
            </a: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, і князь, відданий ратній обітниці, зігнавши сміливих ратників, рушає в дальню путь. Та вже за брамою князя зупиняє дума, що полишає своє місто без захисту. Скорботний вертається він до міста й повідомляє про власний неспокій доньці. Дівиця утішає отця: вона виділа чудний сновидіння, у котрому явився їй ангел і пообіцяв надійний захист місту. Послухався отець доньки.</a:t>
            </a:r>
            <a:b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Повисла безмісячна ніч на спустіле місто, і під її покровом недруг підступив до міських стін. Ходить таран, Руйнуються ворота. Охоплені страхом, мешканці кидаються до княжого палацу. У безнадії звертає благаючий погляд до небокраю князівна: </a:t>
            </a:r>
            <a:b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Як оминути люту кару. Нас убережи від неї, Громовицею вразь із превисокої хмарини, Чи сховай під землею! </a:t>
            </a:r>
            <a:b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По сих словесах місто провалилося під землю, а на його місцині виникло озеро. </a:t>
            </a:r>
            <a:b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uk-UA" sz="8000" b="1" dirty="0">
                <a:ln w="50800"/>
                <a:solidFill>
                  <a:schemeClr val="bg1">
                    <a:shade val="50000"/>
                  </a:schemeClr>
                </a:solidFill>
              </a:rPr>
              <a:t>Купавами-квітами вийшла на ньому невинна врода. Чужі ратники, розпалившись у січі, заходились прикрашати отим квітом ратну обладунки. Та усяк, хто сягав у воду за чудесними квітами, умирав, убитий жахливим недугом. </a:t>
            </a:r>
            <a: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uk-UA" b="1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uk-UA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9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</TotalTime>
  <Words>439</Words>
  <Application>Microsoft Office PowerPoint</Application>
  <PresentationFormat>Экран (4:3)</PresentationFormat>
  <Paragraphs>25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Бумажная</vt:lpstr>
      <vt:lpstr>Шацькі озера</vt:lpstr>
      <vt:lpstr>Презентация PowerPoint</vt:lpstr>
      <vt:lpstr>Презентация PowerPoint</vt:lpstr>
      <vt:lpstr>       Рельєф,живлення,грунти</vt:lpstr>
      <vt:lpstr>Презентация PowerPoint</vt:lpstr>
      <vt:lpstr>    Походження озер</vt:lpstr>
      <vt:lpstr>Легенда про виникнення озер</vt:lpstr>
      <vt:lpstr>     Легенди про Світязь:</vt:lpstr>
      <vt:lpstr>Презентация PowerPoint</vt:lpstr>
      <vt:lpstr>Презентация PowerPoint</vt:lpstr>
      <vt:lpstr>Зображення озер</vt:lpstr>
      <vt:lpstr>Виконали учні 8 фмек класу: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Шацькі озера</dc:title>
  <dc:creator>Василь</dc:creator>
  <cp:lastModifiedBy>Василь</cp:lastModifiedBy>
  <cp:revision>8</cp:revision>
  <dcterms:created xsi:type="dcterms:W3CDTF">2013-01-21T14:44:32Z</dcterms:created>
  <dcterms:modified xsi:type="dcterms:W3CDTF">2013-01-23T19:54:12Z</dcterms:modified>
</cp:coreProperties>
</file>