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846640" cy="23275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-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потенціалом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сучасного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США — </a:t>
            </a:r>
            <a:r>
              <a:rPr lang="ru-RU" dirty="0" err="1"/>
              <a:t>найбільша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, </a:t>
            </a:r>
            <a:r>
              <a:rPr lang="ru-RU" dirty="0" err="1"/>
              <a:t>політичним</a:t>
            </a:r>
            <a:r>
              <a:rPr lang="ru-RU" dirty="0"/>
              <a:t> і </a:t>
            </a:r>
            <a:r>
              <a:rPr lang="ru-RU" dirty="0" err="1"/>
              <a:t>воєнним</a:t>
            </a:r>
            <a:r>
              <a:rPr lang="ru-RU" dirty="0"/>
              <a:t> </a:t>
            </a:r>
            <a:r>
              <a:rPr lang="ru-RU" dirty="0" err="1"/>
              <a:t>потенціалом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Кра</a:t>
            </a:r>
            <a:r>
              <a:rPr lang="uk-UA" dirty="0" err="1" smtClean="0"/>
              <a:t>їна</a:t>
            </a:r>
            <a:r>
              <a:rPr lang="ru-RU" dirty="0" smtClean="0"/>
              <a:t> </a:t>
            </a:r>
            <a:r>
              <a:rPr lang="ru-RU" dirty="0" err="1"/>
              <a:t>тримають</a:t>
            </a:r>
            <a:r>
              <a:rPr lang="ru-RU" dirty="0"/>
              <a:t> </a:t>
            </a:r>
            <a:r>
              <a:rPr lang="ru-RU" dirty="0" err="1"/>
              <a:t>першість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і </a:t>
            </a:r>
            <a:r>
              <a:rPr lang="ru-RU" dirty="0" err="1"/>
              <a:t>наукоємних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в </a:t>
            </a:r>
            <a:r>
              <a:rPr lang="ru-RU" dirty="0" err="1"/>
              <a:t>освоєнні</a:t>
            </a:r>
            <a:r>
              <a:rPr lang="ru-RU" dirty="0"/>
              <a:t> космосу і </a:t>
            </a:r>
            <a:r>
              <a:rPr lang="ru-RU" dirty="0" err="1"/>
              <a:t>воєнному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. США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впливовим</a:t>
            </a:r>
            <a:r>
              <a:rPr lang="ru-RU" dirty="0"/>
              <a:t> членом Ради </a:t>
            </a:r>
            <a:r>
              <a:rPr lang="ru-RU" dirty="0" err="1"/>
              <a:t>Безпеки</a:t>
            </a:r>
            <a:r>
              <a:rPr lang="ru-RU" dirty="0"/>
              <a:t> ООН, </a:t>
            </a:r>
            <a:r>
              <a:rPr lang="ru-RU" dirty="0" err="1"/>
              <a:t>воєнного</a:t>
            </a:r>
            <a:r>
              <a:rPr lang="ru-RU" dirty="0"/>
              <a:t> блоку НАТО.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США </a:t>
            </a:r>
            <a:r>
              <a:rPr lang="ru-RU" dirty="0" err="1"/>
              <a:t>претендують</a:t>
            </a:r>
            <a:r>
              <a:rPr lang="ru-RU" dirty="0"/>
              <a:t> на роль </a:t>
            </a:r>
            <a:r>
              <a:rPr lang="ru-RU" dirty="0" err="1"/>
              <a:t>єдиної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«</a:t>
            </a:r>
            <a:r>
              <a:rPr lang="ru-RU" dirty="0" err="1"/>
              <a:t>наддержави</a:t>
            </a:r>
            <a:r>
              <a:rPr lang="ru-RU" dirty="0"/>
              <a:t>» і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постіндустріальної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err="1"/>
              <a:t>Перетворення</a:t>
            </a:r>
            <a:r>
              <a:rPr lang="ru-RU" dirty="0"/>
              <a:t> США на </a:t>
            </a:r>
            <a:r>
              <a:rPr lang="ru-RU" dirty="0" err="1"/>
              <a:t>наймогутнішу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збігу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сприятливих</a:t>
            </a:r>
            <a:r>
              <a:rPr lang="ru-RU" dirty="0"/>
              <a:t> умов: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соціально-економічних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032448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18" y="3491045"/>
            <a:ext cx="4977692" cy="2974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206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Структура ВВП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568952" cy="3421742"/>
          </a:xfrm>
        </p:spPr>
      </p:pic>
      <p:sp>
        <p:nvSpPr>
          <p:cNvPr id="7" name="TextBox 6"/>
          <p:cNvSpPr txBox="1"/>
          <p:nvPr/>
        </p:nvSpPr>
        <p:spPr>
          <a:xfrm>
            <a:off x="683568" y="47667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Структура промисловості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564904"/>
            <a:ext cx="8640960" cy="3672408"/>
          </a:xfr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Галузева структура зайнятості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55" y="1700808"/>
            <a:ext cx="7812856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США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вигодами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2" y="2708920"/>
            <a:ext cx="8496944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Структура імпорту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320480" cy="338437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0" y="3140968"/>
            <a:ext cx="4334308" cy="3456384"/>
          </a:xfrm>
        </p:spPr>
      </p:pic>
      <p:sp>
        <p:nvSpPr>
          <p:cNvPr id="7" name="TextBox 6"/>
          <p:cNvSpPr txBox="1"/>
          <p:nvPr/>
        </p:nvSpPr>
        <p:spPr>
          <a:xfrm>
            <a:off x="899592" y="62068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Структура імпорту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8064896" cy="2181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експорту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8619131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</a:t>
            </a:r>
            <a:r>
              <a:rPr lang="uk-UA" dirty="0" smtClean="0"/>
              <a:t>уризм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6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126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США - найбільша за економічним потенціалом на політичним впливом країну сучасного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експорту</vt:lpstr>
      <vt:lpstr>Туризм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- найбільша за економічним потенціалом на політичним впливом країну сучасного </dc:title>
  <cp:lastModifiedBy>1</cp:lastModifiedBy>
  <cp:revision>3</cp:revision>
  <dcterms:modified xsi:type="dcterms:W3CDTF">2013-04-21T14:58:06Z</dcterms:modified>
</cp:coreProperties>
</file>