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B438-024D-4279-85BC-D3B00E9491B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6B58-021F-43AB-B19A-E84B7692A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uk-UA" sz="72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Лінней</a:t>
            </a:r>
            <a:endParaRPr lang="ru-RU" sz="7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729418" y="6076960"/>
            <a:ext cx="2414582" cy="781040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Алмакаева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8-Б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Упсальський</a:t>
            </a:r>
            <a:r>
              <a:rPr lang="uk-UA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університет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01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460743" cy="50093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9703716_tonne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99260"/>
            <a:ext cx="4572000" cy="6384172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01122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Біографія</a:t>
            </a:r>
            <a:endParaRPr lang="ru-RU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1707 в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Росхульте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Смоланд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пастора. Батьки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Карл став священнослужителем, та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юності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захоплювала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ботаніка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заохочував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місцевий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порадив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Линнею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медика,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той час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ботаніка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вважалася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фармакології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У 1727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Лінней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вступив у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Лундский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Упсальский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ботаніки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поставили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Упсалі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жив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Олафом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Цельсием,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ботаником-любителем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брали участь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підготовкою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книжки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Біблійна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ботаніка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29190" cy="685800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1733–1734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Лінней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читав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вів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написав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книжок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статей.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вимагало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закордонах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У 1735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надійшов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Хардервейкский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Голландії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одержав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доктора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Elvira\Desktop\Nip\geography\Carl_Linna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4214810" cy="587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vira\Desktop\Nip\geography\OsCjs4u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64507" cy="611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Наукові роботи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9592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l_Linnaeus_dressed_as_a_Lapla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0"/>
            <a:ext cx="4643470" cy="68259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96px-Carl_von_Linn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064" y="0"/>
            <a:ext cx="5678744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l_linn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5" y="0"/>
            <a:ext cx="517289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Герб роду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inne_C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85860"/>
            <a:ext cx="5357850" cy="55721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Карл Лінней</vt:lpstr>
      <vt:lpstr>Біографія</vt:lpstr>
      <vt:lpstr>Слайд 3</vt:lpstr>
      <vt:lpstr>Слайд 4</vt:lpstr>
      <vt:lpstr>Наукові роботи</vt:lpstr>
      <vt:lpstr>Слайд 6</vt:lpstr>
      <vt:lpstr>Слайд 7</vt:lpstr>
      <vt:lpstr>Слайд 8</vt:lpstr>
      <vt:lpstr>Герб роду</vt:lpstr>
      <vt:lpstr>Упсальський університет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Лінней</dc:title>
  <dc:creator>Elvira</dc:creator>
  <cp:lastModifiedBy>Elvira</cp:lastModifiedBy>
  <cp:revision>10</cp:revision>
  <dcterms:created xsi:type="dcterms:W3CDTF">2013-03-19T16:07:56Z</dcterms:created>
  <dcterms:modified xsi:type="dcterms:W3CDTF">2013-03-19T17:52:47Z</dcterms:modified>
</cp:coreProperties>
</file>