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2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8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1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23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57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01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66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8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3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06D6262-0E1C-4946-8145-9C420BC2FD04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B0F9325-2B41-493D-8D42-1F3AC991DD5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6553200" cy="457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1862-1910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O. Henry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39128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928992" cy="66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7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71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518"/>
            <a:ext cx="892899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12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27"/>
            <a:ext cx="9144000" cy="689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6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28992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260648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Greensboro, North Carolina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0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362"/>
            <a:ext cx="8856984" cy="664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27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38584" cy="663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43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50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1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42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0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42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30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5">
    <a:dk1>
      <a:srgbClr val="00B050"/>
    </a:dk1>
    <a:lt1>
      <a:srgbClr val="92D050"/>
    </a:lt1>
    <a:dk2>
      <a:srgbClr val="184C0C"/>
    </a:dk2>
    <a:lt2>
      <a:srgbClr val="129033"/>
    </a:lt2>
    <a:accent1>
      <a:srgbClr val="00B050"/>
    </a:accent1>
    <a:accent2>
      <a:srgbClr val="63E181"/>
    </a:accent2>
    <a:accent3>
      <a:srgbClr val="8D89A4"/>
    </a:accent3>
    <a:accent4>
      <a:srgbClr val="B4FFFD"/>
    </a:accent4>
    <a:accent5>
      <a:srgbClr val="BAB8C8"/>
    </a:accent5>
    <a:accent6>
      <a:srgbClr val="8EFFFB"/>
    </a:accent6>
    <a:hlink>
      <a:srgbClr val="00C8C3"/>
    </a:hlink>
    <a:folHlink>
      <a:srgbClr val="A116E0"/>
    </a:folHlink>
  </a:clrScheme>
</a:themeOverride>
</file>

<file path=ppt/theme/themeOverride2.xml><?xml version="1.0" encoding="utf-8"?>
<a:themeOverride xmlns:a="http://schemas.openxmlformats.org/drawingml/2006/main">
  <a:clrScheme name="Другая 5">
    <a:dk1>
      <a:srgbClr val="00B050"/>
    </a:dk1>
    <a:lt1>
      <a:srgbClr val="92D050"/>
    </a:lt1>
    <a:dk2>
      <a:srgbClr val="184C0C"/>
    </a:dk2>
    <a:lt2>
      <a:srgbClr val="129033"/>
    </a:lt2>
    <a:accent1>
      <a:srgbClr val="00B050"/>
    </a:accent1>
    <a:accent2>
      <a:srgbClr val="63E181"/>
    </a:accent2>
    <a:accent3>
      <a:srgbClr val="8D89A4"/>
    </a:accent3>
    <a:accent4>
      <a:srgbClr val="B4FFFD"/>
    </a:accent4>
    <a:accent5>
      <a:srgbClr val="BAB8C8"/>
    </a:accent5>
    <a:accent6>
      <a:srgbClr val="8EFFFB"/>
    </a:accent6>
    <a:hlink>
      <a:srgbClr val="00C8C3"/>
    </a:hlink>
    <a:folHlink>
      <a:srgbClr val="A116E0"/>
    </a:folHlink>
  </a:clrScheme>
</a:themeOverride>
</file>

<file path=ppt/theme/themeOverride3.xml><?xml version="1.0" encoding="utf-8"?>
<a:themeOverride xmlns:a="http://schemas.openxmlformats.org/drawingml/2006/main">
  <a:clrScheme name="Другая 5">
    <a:dk1>
      <a:srgbClr val="00B050"/>
    </a:dk1>
    <a:lt1>
      <a:srgbClr val="92D050"/>
    </a:lt1>
    <a:dk2>
      <a:srgbClr val="184C0C"/>
    </a:dk2>
    <a:lt2>
      <a:srgbClr val="129033"/>
    </a:lt2>
    <a:accent1>
      <a:srgbClr val="00B050"/>
    </a:accent1>
    <a:accent2>
      <a:srgbClr val="63E181"/>
    </a:accent2>
    <a:accent3>
      <a:srgbClr val="8D89A4"/>
    </a:accent3>
    <a:accent4>
      <a:srgbClr val="B4FFFD"/>
    </a:accent4>
    <a:accent5>
      <a:srgbClr val="BAB8C8"/>
    </a:accent5>
    <a:accent6>
      <a:srgbClr val="8EFFFB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Аптека</vt:lpstr>
      <vt:lpstr>O. Henry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O. Henry</dc:title>
  <dc:creator>Vlad</dc:creator>
  <cp:lastModifiedBy>Vlad</cp:lastModifiedBy>
  <cp:revision>4</cp:revision>
  <dcterms:created xsi:type="dcterms:W3CDTF">2013-11-29T13:02:38Z</dcterms:created>
  <dcterms:modified xsi:type="dcterms:W3CDTF">2013-11-29T13:34:57Z</dcterms:modified>
</cp:coreProperties>
</file>