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25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84562A-35E1-42FE-960A-8D6A424800C1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6E8A6-C9C5-4B7A-BCCC-DED860B8A3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600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F6E8A6-C9C5-4B7A-BCCC-DED860B8A3A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095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3"/>
            <a:ext cx="9144000" cy="687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068960"/>
            <a:ext cx="6400800" cy="1224136"/>
          </a:xfrm>
        </p:spPr>
        <p:txBody>
          <a:bodyPr>
            <a:noAutofit/>
          </a:bodyPr>
          <a:lstStyle/>
          <a:p>
            <a:r>
              <a:rPr lang="uk-UA" sz="4400" b="1" i="1" u="sng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Дієприслівниковий зворот</a:t>
            </a:r>
            <a:endParaRPr lang="uk-UA" sz="4400" b="1" i="1" u="sng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9765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764704"/>
            <a:ext cx="6400800" cy="3048001"/>
          </a:xfrm>
        </p:spPr>
        <p:txBody>
          <a:bodyPr>
            <a:normAutofit/>
          </a:bodyPr>
          <a:lstStyle/>
          <a:p>
            <a:r>
              <a:rPr lang="uk-UA" sz="4400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увагу!!!</a:t>
            </a:r>
            <a:endParaRPr lang="ru-RU" sz="4400" b="1" i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0053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836712"/>
            <a:ext cx="6400800" cy="685800"/>
          </a:xfrm>
        </p:spPr>
        <p:txBody>
          <a:bodyPr/>
          <a:lstStyle/>
          <a:p>
            <a:r>
              <a:rPr lang="uk-UA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Трохи термінів</a:t>
            </a:r>
            <a:endParaRPr lang="ru-RU" b="1" i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348880"/>
            <a:ext cx="6400800" cy="3048001"/>
          </a:xfrm>
        </p:spPr>
        <p:txBody>
          <a:bodyPr>
            <a:normAutofit/>
          </a:bodyPr>
          <a:lstStyle/>
          <a:p>
            <a:r>
              <a:rPr lang="uk-UA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Дієприслівниковий  </a:t>
            </a:r>
            <a:r>
              <a:rPr lang="uk-UA" sz="2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зворот-</a:t>
            </a:r>
            <a:r>
              <a:rPr lang="uk-UA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uk-UA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дієприслівник із залежними від нього словами.</a:t>
            </a:r>
            <a:endParaRPr lang="ru-RU" sz="24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188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17" y="0"/>
            <a:ext cx="9144000" cy="687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6400800" cy="1080120"/>
          </a:xfrm>
        </p:spPr>
        <p:txBody>
          <a:bodyPr>
            <a:normAutofit fontScale="90000"/>
          </a:bodyPr>
          <a:lstStyle/>
          <a:p>
            <a:r>
              <a:rPr lang="uk-UA" b="1" i="1" u="sng" dirty="0" smtClean="0">
                <a:solidFill>
                  <a:srgbClr val="0070C0"/>
                </a:solidFill>
                <a:latin typeface="Comic Sans MS" pitchFamily="66" charset="0"/>
              </a:rPr>
              <a:t>Синтаксична роль у реченні</a:t>
            </a:r>
            <a:endParaRPr lang="ru-RU" b="1" i="1" u="sng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348880"/>
            <a:ext cx="6400800" cy="3048001"/>
          </a:xfrm>
          <a:ln>
            <a:solidFill>
              <a:schemeClr val="tx1"/>
            </a:solidFill>
            <a:prstDash val="dashDot"/>
          </a:ln>
        </p:spPr>
        <p:txBody>
          <a:bodyPr>
            <a:normAutofit/>
          </a:bodyPr>
          <a:lstStyle/>
          <a:p>
            <a:r>
              <a:rPr lang="uk-UA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Не </a:t>
            </a:r>
            <a:r>
              <a:rPr lang="uk-UA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спитавши </a:t>
            </a:r>
            <a:r>
              <a:rPr lang="uk-UA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броду</a:t>
            </a:r>
            <a:r>
              <a:rPr lang="uk-UA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</a:t>
            </a:r>
            <a:r>
              <a:rPr lang="uk-UA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uk-UA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не лізь у воду.</a:t>
            </a:r>
          </a:p>
          <a:p>
            <a:r>
              <a:rPr lang="uk-UA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 реченні дієприслівник  </a:t>
            </a:r>
            <a:r>
              <a:rPr lang="uk-UA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не спитавши броду</a:t>
            </a:r>
            <a:r>
              <a:rPr lang="uk-UA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. </a:t>
            </a:r>
            <a:r>
              <a:rPr lang="uk-UA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Він виступає </a:t>
            </a:r>
            <a:r>
              <a:rPr lang="uk-UA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обставиною.</a:t>
            </a:r>
            <a:endParaRPr lang="ru-RU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250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17" y="3219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76672"/>
            <a:ext cx="6400800" cy="685800"/>
          </a:xfrm>
        </p:spPr>
        <p:txBody>
          <a:bodyPr/>
          <a:lstStyle/>
          <a:p>
            <a:r>
              <a:rPr lang="uk-UA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Питання</a:t>
            </a:r>
            <a:r>
              <a:rPr lang="uk-UA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ru-RU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44824"/>
            <a:ext cx="6400800" cy="4104456"/>
          </a:xfrm>
        </p:spPr>
        <p:txBody>
          <a:bodyPr>
            <a:normAutofit lnSpcReduction="10000"/>
          </a:bodyPr>
          <a:lstStyle/>
          <a:p>
            <a:r>
              <a:rPr lang="uk-UA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Дієприслівниковий зворот </a:t>
            </a:r>
            <a:r>
              <a:rPr lang="uk-UA" sz="20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зворот</a:t>
            </a:r>
            <a:r>
              <a:rPr lang="uk-UA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відповідає на питання</a:t>
            </a:r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uk-UA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що роблячи? </a:t>
            </a:r>
            <a:r>
              <a:rPr lang="uk-UA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 </a:t>
            </a:r>
            <a:r>
              <a:rPr lang="uk-UA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щ</a:t>
            </a:r>
            <a:r>
              <a:rPr lang="uk-UA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 зробивши?</a:t>
            </a:r>
          </a:p>
          <a:p>
            <a:r>
              <a:rPr lang="uk-UA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Зливаючись з тінню</a:t>
            </a:r>
          </a:p>
          <a:p>
            <a:r>
              <a:rPr lang="uk-UA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Зрозуміти сенс</a:t>
            </a:r>
            <a:endParaRPr lang="uk-UA" sz="20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uk-UA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Знаючи відповідь</a:t>
            </a:r>
          </a:p>
          <a:p>
            <a:r>
              <a:rPr lang="uk-UA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Перетворивши на мишеня</a:t>
            </a:r>
          </a:p>
          <a:p>
            <a:r>
              <a:rPr lang="uk-UA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Судячи з його тону</a:t>
            </a:r>
          </a:p>
          <a:p>
            <a:r>
              <a:rPr lang="uk-UA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Переконавши вчителя</a:t>
            </a:r>
          </a:p>
          <a:p>
            <a:endParaRPr lang="ru-RU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456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288"/>
            <a:ext cx="9144000" cy="687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6400800" cy="685800"/>
          </a:xfrm>
        </p:spPr>
        <p:txBody>
          <a:bodyPr/>
          <a:lstStyle/>
          <a:p>
            <a:r>
              <a:rPr lang="uk-UA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Де коми</a:t>
            </a:r>
            <a:endParaRPr lang="ru-RU" b="1" i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28800"/>
            <a:ext cx="6120680" cy="3984105"/>
          </a:xfrm>
        </p:spPr>
        <p:txBody>
          <a:bodyPr>
            <a:normAutofit/>
          </a:bodyPr>
          <a:lstStyle/>
          <a:p>
            <a:r>
              <a:rPr lang="ru-RU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Дієприслівниковий</a:t>
            </a: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</a:t>
            </a:r>
            <a:r>
              <a:rPr lang="ru-RU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зворот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</a:t>
            </a:r>
            <a:r>
              <a:rPr lang="ru-RU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виділяється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:</a:t>
            </a:r>
          </a:p>
          <a:p>
            <a:r>
              <a:rPr lang="ru-RU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Однією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комою на початку </a:t>
            </a:r>
            <a:r>
              <a:rPr lang="ru-RU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речення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(</a:t>
            </a:r>
            <a:r>
              <a:rPr lang="ru-RU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Наспівуючи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пісню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</a:t>
            </a:r>
            <a:r>
              <a:rPr lang="uk-UA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я йшла додому)</a:t>
            </a:r>
          </a:p>
          <a:p>
            <a:r>
              <a:rPr lang="uk-UA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Двома комами у середині речення (Я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</a:t>
            </a:r>
            <a:r>
              <a:rPr lang="uk-UA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наспівуючи пісню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</a:t>
            </a:r>
            <a:r>
              <a:rPr lang="uk-UA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йшла додому)</a:t>
            </a:r>
          </a:p>
          <a:p>
            <a:r>
              <a:rPr lang="uk-UA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Однією комою у кінці речення (Я йшла додому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,</a:t>
            </a:r>
            <a:r>
              <a:rPr lang="uk-UA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наспівуючи пісню)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6836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6400800" cy="685800"/>
          </a:xfrm>
        </p:spPr>
        <p:txBody>
          <a:bodyPr/>
          <a:lstStyle/>
          <a:p>
            <a:r>
              <a:rPr lang="uk-UA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Подумайте</a:t>
            </a:r>
            <a:endParaRPr lang="ru-RU" b="1" i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44824"/>
            <a:ext cx="6336704" cy="3552057"/>
          </a:xfrm>
        </p:spPr>
        <p:txBody>
          <a:bodyPr>
            <a:normAutofit/>
          </a:bodyPr>
          <a:lstStyle/>
          <a:p>
            <a:r>
              <a:rPr lang="ru-RU" sz="20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Іноді</a:t>
            </a:r>
            <a:r>
              <a:rPr lang="ru-RU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туман на </a:t>
            </a:r>
            <a:r>
              <a:rPr lang="ru-RU" sz="20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озері</a:t>
            </a:r>
            <a:r>
              <a:rPr lang="ru-RU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ро_ривається</a:t>
            </a: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одкриваючи</a:t>
            </a:r>
            <a:r>
              <a:rPr lang="ru-RU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блідо-блакитну</a:t>
            </a:r>
            <a:r>
              <a:rPr lang="ru-RU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воду. </a:t>
            </a:r>
          </a:p>
          <a:p>
            <a:r>
              <a:rPr lang="ru-RU" sz="20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В_ртаючись</a:t>
            </a: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додому</a:t>
            </a: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Юхим</a:t>
            </a:r>
            <a:r>
              <a:rPr lang="ru-RU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 </a:t>
            </a:r>
            <a:r>
              <a:rPr lang="ru-RU" sz="20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греблі</a:t>
            </a:r>
            <a:r>
              <a:rPr lang="ru-RU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побачив</a:t>
            </a:r>
            <a:r>
              <a:rPr lang="ru-RU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сина</a:t>
            </a: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r>
              <a:rPr lang="ru-RU" sz="20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Вихопившись</a:t>
            </a:r>
            <a:r>
              <a:rPr lang="ru-RU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0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узви_я</a:t>
            </a:r>
            <a:r>
              <a:rPr lang="ru-RU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кінь</a:t>
            </a:r>
            <a:r>
              <a:rPr lang="ru-RU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ро_котисто</a:t>
            </a: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заіржав</a:t>
            </a: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радуючись</a:t>
            </a:r>
            <a:r>
              <a:rPr lang="ru-RU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молодій</a:t>
            </a: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своїй</a:t>
            </a:r>
            <a:r>
              <a:rPr lang="ru-RU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силі</a:t>
            </a:r>
            <a:r>
              <a:rPr lang="ru-RU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7994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36" y="-6350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76672"/>
            <a:ext cx="6400800" cy="685800"/>
          </a:xfrm>
        </p:spPr>
        <p:txBody>
          <a:bodyPr/>
          <a:lstStyle/>
          <a:p>
            <a:r>
              <a:rPr lang="uk-UA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Подумайте</a:t>
            </a:r>
            <a:endParaRPr lang="ru-RU" b="1" i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988840"/>
            <a:ext cx="6048672" cy="3816424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Червоне</a:t>
            </a: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крило</a:t>
            </a: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простерши </a:t>
            </a:r>
            <a:r>
              <a:rPr lang="ru-RU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крайнебо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вгорі</a:t>
            </a: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цвіло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Сонце</a:t>
            </a: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примкнувши </a:t>
            </a:r>
            <a:r>
              <a:rPr lang="ru-RU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вії</a:t>
            </a: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уже </a:t>
            </a:r>
            <a:r>
              <a:rPr lang="ru-RU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спускалося</a:t>
            </a: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землю. </a:t>
            </a:r>
          </a:p>
          <a:p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Насвиставшись </a:t>
            </a:r>
            <a:r>
              <a:rPr lang="ru-RU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</a:t>
            </a: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неба </a:t>
            </a:r>
            <a:r>
              <a:rPr lang="ru-RU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синіми</a:t>
            </a: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берегами, </a:t>
            </a:r>
            <a:r>
              <a:rPr lang="ru-RU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вітер</a:t>
            </a: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спати</a:t>
            </a: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приліг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r>
              <a:rPr lang="ru-RU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Вже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гасне</a:t>
            </a: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день! </a:t>
            </a:r>
            <a:r>
              <a:rPr lang="ru-RU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Кривавить</a:t>
            </a: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дальній</a:t>
            </a: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обрій</a:t>
            </a: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втопаючи</a:t>
            </a: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обіймах</a:t>
            </a: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срібних</a:t>
            </a: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мли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r>
              <a:rPr lang="ru-RU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Шатро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небес </a:t>
            </a:r>
            <a:r>
              <a:rPr lang="ru-RU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розкинувши</a:t>
            </a: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над </a:t>
            </a:r>
            <a:r>
              <a:rPr lang="ru-RU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світом</a:t>
            </a: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стояла </a:t>
            </a:r>
            <a:r>
              <a:rPr lang="ru-RU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ніч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r>
              <a:rPr lang="ru-RU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Ясний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місяць</a:t>
            </a: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зблід</a:t>
            </a: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засоромившися</a:t>
            </a: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зірки</a:t>
            </a: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червоного</a:t>
            </a: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ранку.</a:t>
            </a:r>
            <a:endParaRPr lang="ru-RU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5014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4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6400800" cy="685800"/>
          </a:xfrm>
        </p:spPr>
        <p:txBody>
          <a:bodyPr/>
          <a:lstStyle/>
          <a:p>
            <a:r>
              <a:rPr lang="uk-UA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Подумайте</a:t>
            </a:r>
            <a:endParaRPr lang="ru-RU" b="1" i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3528" y="2492896"/>
            <a:ext cx="5976664" cy="3384376"/>
          </a:xfrm>
        </p:spPr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Добре </a:t>
            </a:r>
            <a:r>
              <a:rPr lang="ru-RU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попрацювавши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краще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відпочиватимеш</a:t>
            </a: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Поспиш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охоту  </a:t>
            </a:r>
            <a:r>
              <a:rPr lang="ru-RU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зробивши</a:t>
            </a: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роботу. </a:t>
            </a:r>
            <a:endParaRPr lang="ru-RU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Лінь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лежачи</a:t>
            </a: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печі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змерзне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ru-RU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Завзятий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відпочиває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обтираючи</a:t>
            </a: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піт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</a:t>
            </a:r>
            <a:r>
              <a:rPr lang="ru-RU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ледачий</a:t>
            </a: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мучиться  </a:t>
            </a:r>
            <a:r>
              <a:rPr lang="ru-RU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перевертаючись</a:t>
            </a: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другий</a:t>
            </a: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бік</a:t>
            </a: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</a:t>
            </a:r>
            <a:r>
              <a:rPr lang="ru-RU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спечеш</a:t>
            </a: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калачі</a:t>
            </a: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сидячи</a:t>
            </a: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b="1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печі</a:t>
            </a:r>
            <a:r>
              <a: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18444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Висновки</a:t>
            </a:r>
            <a:endParaRPr lang="ru-RU" b="1" i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276872"/>
            <a:ext cx="6400800" cy="3048001"/>
          </a:xfrm>
        </p:spPr>
        <p:txBody>
          <a:bodyPr>
            <a:normAutofit lnSpcReduction="10000"/>
          </a:bodyPr>
          <a:lstStyle/>
          <a:p>
            <a:r>
              <a:rPr lang="uk-UA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Дієприслівник-це…</a:t>
            </a:r>
          </a:p>
          <a:p>
            <a:r>
              <a:rPr lang="uk-UA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Дієприслівниковий зворот-це…</a:t>
            </a:r>
          </a:p>
          <a:p>
            <a:r>
              <a:rPr lang="uk-UA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Відповідає на питання…</a:t>
            </a:r>
          </a:p>
          <a:p>
            <a:r>
              <a:rPr lang="uk-UA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реченні виступає…</a:t>
            </a:r>
          </a:p>
          <a:p>
            <a:r>
              <a:rPr lang="uk-UA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письмі виділяється…</a:t>
            </a:r>
          </a:p>
          <a:p>
            <a:r>
              <a:rPr lang="uk-UA" sz="20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усному мовленні виділяється…</a:t>
            </a:r>
          </a:p>
          <a:p>
            <a:endParaRPr lang="ru-RU" sz="20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0679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</TotalTime>
  <Words>270</Words>
  <Application>Microsoft Office PowerPoint</Application>
  <PresentationFormat>Экран (4:3)</PresentationFormat>
  <Paragraphs>45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Кутюр</vt:lpstr>
      <vt:lpstr>Дієприслівниковий зворот</vt:lpstr>
      <vt:lpstr>Трохи термінів</vt:lpstr>
      <vt:lpstr>Синтаксична роль у реченні</vt:lpstr>
      <vt:lpstr>Питання </vt:lpstr>
      <vt:lpstr>Де коми</vt:lpstr>
      <vt:lpstr>Подумайте</vt:lpstr>
      <vt:lpstr>Подумайте</vt:lpstr>
      <vt:lpstr>Подумайте</vt:lpstr>
      <vt:lpstr>Висновки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Дієприслівниковий зворот</dc:title>
  <dc:creator>Bravo</dc:creator>
  <cp:lastModifiedBy>Bravo</cp:lastModifiedBy>
  <cp:revision>9</cp:revision>
  <dcterms:created xsi:type="dcterms:W3CDTF">2014-02-11T13:38:29Z</dcterms:created>
  <dcterms:modified xsi:type="dcterms:W3CDTF">2014-02-11T17:28:03Z</dcterms:modified>
</cp:coreProperties>
</file>