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B4C71EC6-210F-42DE-9C53-41977AD35B3D}" type="datetimeFigureOut">
              <a:rPr lang="ru-RU" smtClean="0"/>
              <a:t>28.11.2013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28.11.2013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6.pn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6.pn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6.pn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6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6.pn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6.pn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6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1268760"/>
            <a:ext cx="6400800" cy="1584176"/>
          </a:xfrm>
        </p:spPr>
        <p:txBody>
          <a:bodyPr>
            <a:normAutofit/>
          </a:bodyPr>
          <a:lstStyle/>
          <a:p>
            <a:r>
              <a:rPr lang="uk-UA" sz="4000" dirty="0" smtClean="0"/>
              <a:t>Музика</a:t>
            </a:r>
            <a:br>
              <a:rPr lang="uk-UA" sz="4000" dirty="0" smtClean="0"/>
            </a:br>
            <a:r>
              <a:rPr lang="uk-UA" sz="4000" dirty="0" smtClean="0"/>
              <a:t> </a:t>
            </a:r>
            <a:r>
              <a:rPr lang="uk-UA" sz="4000" dirty="0" smtClean="0"/>
              <a:t>америки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76056" y="4797152"/>
            <a:ext cx="3096344" cy="864096"/>
          </a:xfrm>
        </p:spPr>
        <p:txBody>
          <a:bodyPr>
            <a:noAutofit/>
          </a:bodyPr>
          <a:lstStyle/>
          <a:p>
            <a:r>
              <a:rPr lang="uk-UA" sz="1800" dirty="0" smtClean="0">
                <a:solidFill>
                  <a:schemeClr val="tx1"/>
                </a:solidFill>
              </a:rPr>
              <a:t>Черненко Олександра</a:t>
            </a:r>
          </a:p>
          <a:p>
            <a:r>
              <a:rPr lang="uk-UA" sz="1800" dirty="0" smtClean="0">
                <a:solidFill>
                  <a:schemeClr val="tx1"/>
                </a:solidFill>
              </a:rPr>
              <a:t>11 клас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25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276872"/>
            <a:ext cx="3168352" cy="3155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Джо</a:t>
            </a:r>
            <a:r>
              <a:rPr lang="uk-UA" dirty="0" smtClean="0"/>
              <a:t> </a:t>
            </a:r>
            <a:r>
              <a:rPr lang="uk-UA" dirty="0" smtClean="0"/>
              <a:t>кокер</a:t>
            </a:r>
            <a:endParaRPr lang="ru-RU" dirty="0"/>
          </a:p>
        </p:txBody>
      </p:sp>
      <p:pic>
        <p:nvPicPr>
          <p:cNvPr id="5" name="Joe Coker - My Father's Son.mp3">
            <a:hlinkClick r:id="" action="ppaction://media"/>
          </p:cNvPr>
          <p:cNvPicPr>
            <a:picLocks noGrp="1" noChangeAspect="1"/>
          </p:cNvPicPr>
          <p:nvPr>
            <p:ph sz="quarter" idx="14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4248" y="5013176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08084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3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564904"/>
            <a:ext cx="4680520" cy="2917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Nirvana</a:t>
            </a:r>
            <a:endParaRPr lang="ru-RU" dirty="0"/>
          </a:p>
        </p:txBody>
      </p:sp>
      <p:pic>
        <p:nvPicPr>
          <p:cNvPr id="6" name="Nirvana - Rape Me.mp3">
            <a:hlinkClick r:id="" action="ppaction://media"/>
          </p:cNvPr>
          <p:cNvPicPr>
            <a:picLocks noGrp="1" noChangeAspect="1"/>
          </p:cNvPicPr>
          <p:nvPr>
            <p:ph sz="quarter" idx="14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4288" y="4725144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50301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6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564904"/>
            <a:ext cx="4404338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Papa Roach</a:t>
            </a:r>
            <a:endParaRPr lang="ru-RU" dirty="0"/>
          </a:p>
        </p:txBody>
      </p:sp>
      <p:pic>
        <p:nvPicPr>
          <p:cNvPr id="6" name="Papa Roach - She Loves Me Not.mp3">
            <a:hlinkClick r:id="" action="ppaction://media"/>
          </p:cNvPr>
          <p:cNvPicPr>
            <a:picLocks noGrp="1" noChangeAspect="1"/>
          </p:cNvPicPr>
          <p:nvPr>
            <p:ph sz="quarter" idx="14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2280" y="486916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847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276872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Green Day</a:t>
            </a:r>
            <a:endParaRPr lang="ru-RU" dirty="0"/>
          </a:p>
        </p:txBody>
      </p:sp>
      <p:pic>
        <p:nvPicPr>
          <p:cNvPr id="6" name="green_day_-_misery_(zaycev.net).mp3">
            <a:hlinkClick r:id="" action="ppaction://media"/>
          </p:cNvPr>
          <p:cNvPicPr>
            <a:picLocks noGrp="1" noChangeAspect="1"/>
          </p:cNvPicPr>
          <p:nvPr>
            <p:ph sz="quarter" idx="14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6296" y="494116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08630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0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564904"/>
            <a:ext cx="4834460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Offspring</a:t>
            </a:r>
            <a:endParaRPr lang="ru-RU" dirty="0"/>
          </a:p>
        </p:txBody>
      </p:sp>
      <p:pic>
        <p:nvPicPr>
          <p:cNvPr id="6" name="The Offspring - Hey!1.mp3">
            <a:hlinkClick r:id="" action="ppaction://media"/>
          </p:cNvPr>
          <p:cNvPicPr>
            <a:picLocks noGrp="1" noChangeAspect="1"/>
          </p:cNvPicPr>
          <p:nvPr>
            <p:ph sz="quarter" idx="14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6296" y="486916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4806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1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708920"/>
            <a:ext cx="5112568" cy="2556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Paramore</a:t>
            </a:r>
            <a:endParaRPr lang="ru-RU" dirty="0"/>
          </a:p>
        </p:txBody>
      </p:sp>
      <p:pic>
        <p:nvPicPr>
          <p:cNvPr id="6" name="Paramore - Ignorance.mp3">
            <a:hlinkClick r:id="" action="ppaction://media"/>
          </p:cNvPr>
          <p:cNvPicPr>
            <a:picLocks noGrp="1" noChangeAspect="1"/>
          </p:cNvPicPr>
          <p:nvPr>
            <p:ph sz="quarter" idx="14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52292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74781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7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564904"/>
            <a:ext cx="4032448" cy="2693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Pretty Reckless</a:t>
            </a:r>
            <a:endParaRPr lang="ru-RU" dirty="0"/>
          </a:p>
        </p:txBody>
      </p:sp>
      <p:pic>
        <p:nvPicPr>
          <p:cNvPr id="6" name="The Pretty Reckless - You Make Me Wanna Die (OST Kick Ass).mp3">
            <a:hlinkClick r:id="" action="ppaction://media"/>
          </p:cNvPr>
          <p:cNvPicPr>
            <a:picLocks noGrp="1" noChangeAspect="1"/>
          </p:cNvPicPr>
          <p:nvPr>
            <p:ph sz="quarter" idx="14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6296" y="4797152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67575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1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564904"/>
            <a:ext cx="4204320" cy="2802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Hollywood Undead</a:t>
            </a:r>
            <a:endParaRPr lang="ru-RU" dirty="0"/>
          </a:p>
        </p:txBody>
      </p:sp>
      <p:pic>
        <p:nvPicPr>
          <p:cNvPr id="6" name="Hollywood Undead - Levitate.mp3">
            <a:hlinkClick r:id="" action="ppaction://media"/>
          </p:cNvPr>
          <p:cNvPicPr>
            <a:picLocks noGrp="1" noChangeAspect="1"/>
          </p:cNvPicPr>
          <p:nvPr>
            <p:ph sz="quarter" idx="14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2320" y="5157192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99185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джазмени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967" y="2438400"/>
            <a:ext cx="3158066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858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492896"/>
            <a:ext cx="3603999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Луи Армстронг - Hello, Dolly.mp3">
            <a:hlinkClick r:id="" action="ppaction://media"/>
          </p:cNvPr>
          <p:cNvPicPr>
            <a:picLocks noGrp="1" noChangeAspect="1"/>
          </p:cNvPicPr>
          <p:nvPr>
            <p:ph sz="quarter" idx="14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0232" y="5013176"/>
            <a:ext cx="609600" cy="609600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03648" y="1295400"/>
            <a:ext cx="6368752" cy="765448"/>
          </a:xfrm>
        </p:spPr>
        <p:txBody>
          <a:bodyPr/>
          <a:lstStyle/>
          <a:p>
            <a:r>
              <a:rPr lang="uk-UA" dirty="0" smtClean="0"/>
              <a:t>Луї </a:t>
            </a:r>
            <a:r>
              <a:rPr lang="uk-UA" dirty="0" smtClean="0"/>
              <a:t>армстронг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65384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492896"/>
            <a:ext cx="2413597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Френк</a:t>
            </a:r>
            <a:r>
              <a:rPr lang="uk-UA" dirty="0" smtClean="0"/>
              <a:t> </a:t>
            </a:r>
            <a:r>
              <a:rPr lang="uk-UA" dirty="0" smtClean="0"/>
              <a:t>сінатра</a:t>
            </a:r>
            <a:endParaRPr lang="ru-RU" dirty="0"/>
          </a:p>
        </p:txBody>
      </p:sp>
      <p:pic>
        <p:nvPicPr>
          <p:cNvPr id="7" name="Френк Синатра - Magic moments.mp3">
            <a:hlinkClick r:id="" action="ppaction://media"/>
          </p:cNvPr>
          <p:cNvPicPr>
            <a:picLocks noGrp="1" noChangeAspect="1"/>
          </p:cNvPicPr>
          <p:nvPr>
            <p:ph sz="quarter" idx="14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44208" y="494116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24358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636912"/>
            <a:ext cx="3124200" cy="2823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Рей </a:t>
            </a:r>
            <a:r>
              <a:rPr lang="uk-UA" dirty="0" smtClean="0"/>
              <a:t>чарлз</a:t>
            </a:r>
            <a:endParaRPr lang="ru-RU" dirty="0"/>
          </a:p>
        </p:txBody>
      </p:sp>
      <p:pic>
        <p:nvPicPr>
          <p:cNvPr id="6" name="Рэй Чарльз - Hit the Road Jack.mp3">
            <a:hlinkClick r:id="" action="ppaction://media"/>
          </p:cNvPr>
          <p:cNvPicPr>
            <a:picLocks noGrp="1" noChangeAspect="1"/>
          </p:cNvPicPr>
          <p:nvPr>
            <p:ph sz="quarter" idx="14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6256" y="4725144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66382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492896"/>
            <a:ext cx="4084307" cy="2450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Бенні</a:t>
            </a:r>
            <a:r>
              <a:rPr lang="uk-UA" dirty="0" smtClean="0"/>
              <a:t> </a:t>
            </a:r>
            <a:r>
              <a:rPr lang="uk-UA" dirty="0" smtClean="0"/>
              <a:t>гудмен</a:t>
            </a:r>
            <a:endParaRPr lang="ru-RU" dirty="0"/>
          </a:p>
        </p:txBody>
      </p:sp>
      <p:pic>
        <p:nvPicPr>
          <p:cNvPr id="6" name="ав.Бенни Гудмен - Джаз(свинг 30хх г.).mp3">
            <a:hlinkClick r:id="" action="ppaction://media"/>
          </p:cNvPr>
          <p:cNvPicPr>
            <a:picLocks noGrp="1" noChangeAspect="1"/>
          </p:cNvPicPr>
          <p:nvPr>
            <p:ph sz="quarter" idx="14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6256" y="486916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47126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7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492896"/>
            <a:ext cx="4060304" cy="2701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Элла Фиджеральд - Them There Eyes.mp3">
            <a:hlinkClick r:id="" action="ppaction://media"/>
          </p:cNvPr>
          <p:cNvPicPr>
            <a:picLocks noGrp="1" noChangeAspect="1"/>
          </p:cNvPicPr>
          <p:nvPr>
            <p:ph sz="quarter" idx="14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6256" y="4581128"/>
            <a:ext cx="609600" cy="609600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Елла </a:t>
            </a:r>
            <a:r>
              <a:rPr lang="uk-UA" dirty="0" smtClean="0"/>
              <a:t>фіджеральд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54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2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420888"/>
            <a:ext cx="4276328" cy="2821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Еммі </a:t>
            </a:r>
            <a:r>
              <a:rPr lang="uk-UA" dirty="0" smtClean="0"/>
              <a:t>уайнхауз</a:t>
            </a:r>
            <a:endParaRPr lang="ru-RU" dirty="0"/>
          </a:p>
        </p:txBody>
      </p:sp>
      <p:pic>
        <p:nvPicPr>
          <p:cNvPr id="7" name="Amy Winehouse - Stronger Than Me.mp3">
            <a:hlinkClick r:id="" action="ppaction://media"/>
          </p:cNvPr>
          <p:cNvPicPr>
            <a:picLocks noGrp="1" noChangeAspect="1"/>
          </p:cNvPicPr>
          <p:nvPr>
            <p:ph sz="quarter" idx="14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2280" y="4653136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40141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Рок</a:t>
            </a:r>
            <a:r>
              <a:rPr lang="uk-UA" dirty="0" smtClean="0"/>
              <a:t> виконавці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2438400"/>
            <a:ext cx="4064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209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утюр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100</TotalTime>
  <Words>35</Words>
  <Application>Microsoft Office PowerPoint</Application>
  <PresentationFormat>Экран (4:3)</PresentationFormat>
  <Paragraphs>19</Paragraphs>
  <Slides>17</Slides>
  <Notes>0</Notes>
  <HiddenSlides>0</HiddenSlides>
  <MMClips>14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Кутюр</vt:lpstr>
      <vt:lpstr>Музика  америки</vt:lpstr>
      <vt:lpstr>джазмени</vt:lpstr>
      <vt:lpstr>Луї армстронг</vt:lpstr>
      <vt:lpstr>Френк сінатра</vt:lpstr>
      <vt:lpstr>Рей чарлз</vt:lpstr>
      <vt:lpstr>Бенні гудмен</vt:lpstr>
      <vt:lpstr>Елла фіджеральд</vt:lpstr>
      <vt:lpstr>Еммі уайнхауз</vt:lpstr>
      <vt:lpstr>Рок виконавці</vt:lpstr>
      <vt:lpstr>Джо кокер</vt:lpstr>
      <vt:lpstr>Nirvana</vt:lpstr>
      <vt:lpstr>Papa Roach</vt:lpstr>
      <vt:lpstr>Green Day</vt:lpstr>
      <vt:lpstr>The Offspring</vt:lpstr>
      <vt:lpstr>Paramore</vt:lpstr>
      <vt:lpstr>The Pretty Reckless</vt:lpstr>
      <vt:lpstr>Hollywood Undead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Джазові музиканти америки</dc:title>
  <dc:creator>Администратор</dc:creator>
  <cp:lastModifiedBy>XTreme.ws</cp:lastModifiedBy>
  <cp:revision>7</cp:revision>
  <dcterms:created xsi:type="dcterms:W3CDTF">2013-11-28T20:13:22Z</dcterms:created>
  <dcterms:modified xsi:type="dcterms:W3CDTF">2013-11-28T22:04:24Z</dcterms:modified>
</cp:coreProperties>
</file>