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7" r:id="rId7"/>
    <p:sldId id="260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9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4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7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3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5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5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8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EB5E-B41A-4CB1-9651-A049DB3377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8637-913E-4DCA-B1A9-CC71ADED2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9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Fcy;&amp;ocy;&amp;ncy; &amp;dcy;&amp;lcy;&amp;yacy; &amp;pcy;&amp;rcy;&amp;iecy;&amp;zcy;&amp;iecy;&amp;ncy;&amp;tcy;&amp;acy;&amp;tscy;&amp;icy;&amp;icy; &amp;pcy;&amp;ocy; &amp;lcy;&amp;icy;&amp;tcy;&amp;iecy;&amp;rcy;&amp;acy;&amp;tcy;&amp;ucy;&amp;rcy;&amp;iecy; &amp;Bcy;&amp;iecy;&amp;scy;&amp;pcy;&amp;lcy;&amp;acy;&amp;tcy;&amp;ncy;&amp;ycy;&amp;iecy; &amp;fcy;&amp;ocy;&amp;ncy;&amp;ycy; &amp;dcy;&amp;lcy;&amp;yacy; &amp;pcy;&amp;rcy;&amp;iecy;&amp;zcy;&amp;iecy;&amp;ncy;&amp;tcy;&amp;acy;&amp;tscy;&amp;icy;&amp;jcy;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2842"/>
          <a:stretch/>
        </p:blipFill>
        <p:spPr bwMode="auto">
          <a:xfrm>
            <a:off x="-10264" y="-7600"/>
            <a:ext cx="9154264" cy="68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802" y="-129021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Кавабата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4544" y="4797152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Підготувала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Учениця 11-А класу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Коваль Олена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8" name="Picture 8" descr="&quot;Sobre un burdel japoné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0004"/>
            <a:ext cx="5468101" cy="307710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Ocy;&amp;bcy;&amp;ocy;&amp;icy; &amp;pcy;&amp;iecy;&amp;scy;&amp;ocy;&amp;chcy;&amp;ncy;&amp;ycy;&amp;jcy;, &amp;bcy;&amp;iecy;&amp;zhcy;&amp;iecy;&amp;vcy;&amp;ycy;&amp;jcy;, &amp;zcy;&amp;ocy;&amp;lcy;&amp;ocy;&amp;tcy;&amp;ocy;&amp;jcy;, &amp;tcy;&amp;iecy;&amp;kcy;&amp;scy;&amp;tcy;&amp;ucy;&amp;rcy;&amp;acy; 235629 / &amp;Rcy;&amp;acy;&amp;zcy;&amp;dcy;&amp;iecy;&amp;lcy;: &amp;Tcy;&amp;iecy;&amp;kcy;&amp;scy;&amp;tcy;&amp;ucy;&amp;rcy;&amp;ycy;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6280"/>
            <a:ext cx="4464497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Напружену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працю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над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новим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романом в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останні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роки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життя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Кабаята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не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вдалося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завершити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Письменник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важко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хворів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заохотився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наркотиків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Будучи 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стані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важкої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депресії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смерті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свого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учня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і друга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Юкіо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Місіми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16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квітня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1972 р.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наклав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себе руки 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відлюдному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курортному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містечку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Дзусі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околиці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Токіо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отруївшись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газом.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Photos de Yasunari Kawabata - Babeli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591914"/>
            <a:ext cx="3816425" cy="55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Ocy;&amp;bcy;&amp;ocy;&amp;icy; &amp;pcy;&amp;iecy;&amp;scy;&amp;ocy;&amp;chcy;&amp;ncy;&amp;ycy;&amp;jcy;, &amp;bcy;&amp;iecy;&amp;zhcy;&amp;iecy;&amp;vcy;&amp;ycy;&amp;jcy;, &amp;zcy;&amp;ocy;&amp;lcy;&amp;ocy;&amp;tcy;&amp;ocy;&amp;jcy;, &amp;tcy;&amp;iecy;&amp;kcy;&amp;scy;&amp;tcy;&amp;ucy;&amp;rcy;&amp;acy; 235629 / &amp;Rcy;&amp;acy;&amp;zcy;&amp;dcy;&amp;iecy;&amp;lcy;: &amp;Tcy;&amp;iecy;&amp;kcy;&amp;scy;&amp;tcy;&amp;ucy;&amp;rcy;&amp;ycy;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Письменника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приваблювали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шедеври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національної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класичної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хейянської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епохи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IX—XII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ст.),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утверджують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принципи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розвитку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вільної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особистості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загальну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гармонію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Твори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цього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митця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відобразили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національне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японське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уявлення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про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світ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людину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красу,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забезпечили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йому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славу за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життя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безсмертя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після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смерті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Ocy;&amp;bcy;&amp;ocy;&amp;icy; &amp;pcy;&amp;iecy;&amp;scy;&amp;ocy;&amp;chcy;&amp;ncy;&amp;ycy;&amp;jcy;, &amp;bcy;&amp;iecy;&amp;zhcy;&amp;iecy;&amp;vcy;&amp;ycy;&amp;jcy;, &amp;zcy;&amp;ocy;&amp;lcy;&amp;ocy;&amp;tcy;&amp;ocy;&amp;jcy;, &amp;tcy;&amp;iecy;&amp;kcy;&amp;scy;&amp;tcy;&amp;ucy;&amp;rcy;&amp;acy; 235629 / &amp;Rcy;&amp;acy;&amp;zcy;&amp;dcy;&amp;iecy;&amp;lcy;: &amp;Tcy;&amp;iecy;&amp;kcy;&amp;scy;&amp;tcy;&amp;ucy;&amp;rcy;&amp;ycy;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Дитинство письменника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1728"/>
            <a:ext cx="4536504" cy="5661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Японський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письме-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Кавабата наро-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дився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Осаці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освченій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багатій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родині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Батьків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-бата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втратив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рано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виховувався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родичів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спіз-навши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гіркий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хліб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сирітства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Навчаючись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1910—1917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pp.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початковій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середній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школах м. Осака,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Кабаята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зацікавився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живо-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писом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літературою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багато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читав,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віддаючи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перевагу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А.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Стріндбергу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а 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японських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письменників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Акутагаві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Рюноске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Міямото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Юріко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222" name="Picture 6" descr="&amp;Kcy;&amp;acy;&amp;vcy;&amp;acy;&amp;bcy;&amp;acy;&amp;tcy;&amp;acy;, &amp;YAcy;&amp;scy;&amp;ucy;&amp;ncy;&amp;acy;&amp;rcy;&amp;icy; Quicki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9984"/>
            <a:ext cx="3951890" cy="46805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Ocy;&amp;bcy;&amp;ocy;&amp;icy; &amp;pcy;&amp;iecy;&amp;scy;&amp;ocy;&amp;chcy;&amp;ncy;&amp;ycy;&amp;jcy;, &amp;bcy;&amp;iecy;&amp;zhcy;&amp;iecy;&amp;vcy;&amp;ycy;&amp;jcy;, &amp;zcy;&amp;ocy;&amp;lcy;&amp;ocy;&amp;tcy;&amp;ocy;&amp;jcy;, &amp;tcy;&amp;iecy;&amp;kcy;&amp;scy;&amp;tcy;&amp;ucy;&amp;rcy;&amp;acy; 235629 / &amp;Rcy;&amp;acy;&amp;zcy;&amp;dcy;&amp;iecy;&amp;lcy;: &amp;Tcy;&amp;iecy;&amp;kcy;&amp;scy;&amp;tcy;&amp;ucy;&amp;rcy;&amp;ycy;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Студентські роки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980728"/>
            <a:ext cx="500404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 1920 по 1924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pp.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Кавабата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навчався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Токійському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універ-ситеті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відділенні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англійської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а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згодом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японської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літератур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ці роки він з групою молодих письменників засновує журнал "</a:t>
            </a:r>
            <a:r>
              <a:rPr lang="uk-UA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Бунгей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дзидай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” ("Сучасна </a:t>
            </a:r>
            <a:r>
              <a:rPr lang="uk-UA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літе-ратура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”) рупор модерністського напряму в японській літературі, відомого під назвою "</a:t>
            </a:r>
            <a:r>
              <a:rPr lang="uk-UA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синкан-какуха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” ("</a:t>
            </a:r>
            <a:r>
              <a:rPr lang="uk-UA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неосенсуалізм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”), який перебував під сильним впливом модерністських письменників Заходу, особливо таких, як Джеймс </a:t>
            </a:r>
            <a:r>
              <a:rPr lang="uk-UA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Джойс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і Гертруда </a:t>
            </a:r>
            <a:r>
              <a:rPr lang="uk-UA" sz="22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Стайн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4" name="Picture 2" descr="Rashid Daif: Libano Mon Amour - Paper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91992"/>
            <a:ext cx="3666627" cy="49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Ocy;&amp;bcy;&amp;ocy;&amp;icy; &amp;pcy;&amp;iecy;&amp;scy;&amp;ocy;&amp;chcy;&amp;ncy;&amp;ycy;&amp;jcy;, &amp;bcy;&amp;iecy;&amp;zhcy;&amp;iecy;&amp;vcy;&amp;ycy;&amp;jcy;, &amp;zcy;&amp;ocy;&amp;lcy;&amp;ocy;&amp;tcy;&amp;ocy;&amp;jcy;, &amp;tcy;&amp;iecy;&amp;kcy;&amp;scy;&amp;tcy;&amp;ucy;&amp;rcy;&amp;acy; 235629 / &amp;Rcy;&amp;acy;&amp;zcy;&amp;dcy;&amp;iecy;&amp;lcy;: &amp;Tcy;&amp;iecy;&amp;kcy;&amp;scy;&amp;tcy;&amp;ucy;&amp;rcy;&amp;ycy;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Зрілі роки життя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1931 р. Кавабата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Одружується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Хідеко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й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оселяється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із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дружиною в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древній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саму-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райській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столиці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Японії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у м.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Камакура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на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північ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Токіо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де в них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народжується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дочка.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2" name="Picture 4" descr="&amp;Fcy;&amp;ocy;&amp;tcy;&amp;ocy;&amp;gcy;&amp;rcy;&amp;acy;&amp;fcy;&amp;icy;&amp;yacy; &amp;YAcy;&amp;scy;&amp;ucy;&amp;ncy;&amp;acy;&amp;rcy;&amp;icy; &amp;Kcy;&amp;acy;&amp;vcy;&amp;acy;&amp;bcy;&amp;acy;&amp;tcy;&amp;acy; (Photo of Yasunary Kavabat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96" y="2852935"/>
            <a:ext cx="2676104" cy="351193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&amp;YAcy;&amp;scy;&amp;ucy;&amp;ncy;&amp;acy;&amp;rcy;&amp;icy; &amp;Kcy;&amp;acy;&amp;vcy;&amp;acy;&amp;bcy;&amp;acy;&amp;tcy;&amp;acy;. &amp;Dcy;&amp;ncy;&amp;yucy; &amp;rcy;&amp;ocy;&amp;zhcy;&amp;dcy;&amp;iecy;&amp;ncy;&amp;icy;&amp;yacy; &amp;pcy;&amp;ocy;&amp;scy;&amp;vcy;&amp;yacy;&amp;shchcy;&amp;acy;&amp;iecy;&amp;tcy;&amp;scy;&amp;yacy;! :: NoN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51633"/>
            <a:ext cx="3816424" cy="27003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Kawabata Yasunari Hrvatska encikloped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454195" cy="351193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Ocy;&amp;bcy;&amp;ocy;&amp;icy; &amp;pcy;&amp;iecy;&amp;scy;&amp;ocy;&amp;chcy;&amp;ncy;&amp;ycy;&amp;jcy;, &amp;bcy;&amp;iecy;&amp;zhcy;&amp;iecy;&amp;vcy;&amp;ycy;&amp;jcy;, &amp;zcy;&amp;ocy;&amp;lcy;&amp;ocy;&amp;tcy;&amp;ocy;&amp;jcy;, &amp;tcy;&amp;iecy;&amp;kcy;&amp;scy;&amp;tcy;&amp;ucy;&amp;rcy;&amp;acy; 235629 / &amp;Rcy;&amp;acy;&amp;zcy;&amp;dcy;&amp;iecy;&amp;lcy;: &amp;Tcy;&amp;iecy;&amp;kcy;&amp;scy;&amp;tcy;&amp;ucy;&amp;rcy;&amp;ycy;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Визначні твори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91072"/>
            <a:ext cx="3672408" cy="49902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Першим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значним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твором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Кабаята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привернув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увагу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критики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читачів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була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новела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Танцівниця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Ідзу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 («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Ідзу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-но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одоріко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», 1925),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екранізована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1935 р.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кінорежисером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Госьо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Переживання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закоханого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юнака стали темою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ліричної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новели К. Я.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Письменник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психологічно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тонко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розкриває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тендітну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красу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цього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поетичного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почуття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повоєнні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роки,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залишаючись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вірним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своїй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колишній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творчій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манері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К. Я. написав низку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творів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найзначніші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яких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повість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Тисяча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журавлів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 (1951), роман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Стогін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гори» («Яма-но ото», 1953).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&amp;Scy;&amp;bcy;&amp;ocy;&amp;rcy;&amp;ncy;&amp;icy;&amp;kcy; &amp;scy;&amp;ocy;&amp;chcy;&amp;icy;&amp;ncy;&amp;iecy;&amp;ncy;&amp;icy;&amp;jcy; &amp;YAcy;&amp;scy;&amp;ucy;&amp;ncy;&amp;acy;&amp;rcy;&amp;icy; &amp;Kcy;&amp;acy;&amp;vcy;&amp;acy;&amp;bcy;&amp;acy;&amp;t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762500" cy="47625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Ocy;&amp;bcy;&amp;ocy;&amp;icy; &amp;pcy;&amp;iecy;&amp;scy;&amp;ocy;&amp;chcy;&amp;ncy;&amp;ycy;&amp;jcy;, &amp;bcy;&amp;iecy;&amp;zhcy;&amp;iecy;&amp;vcy;&amp;ycy;&amp;jcy;, &amp;zcy;&amp;ocy;&amp;lcy;&amp;ocy;&amp;tcy;&amp;ocy;&amp;jcy;, &amp;tcy;&amp;iecy;&amp;kcy;&amp;scy;&amp;tcy;&amp;ucy;&amp;rcy;&amp;acy; 235629 / &amp;Rcy;&amp;acy;&amp;zcy;&amp;dcy;&amp;iecy;&amp;lcy;: &amp;Tcy;&amp;iecy;&amp;kcy;&amp;scy;&amp;tcy;&amp;ucy;&amp;rcy;&amp;ycy;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77986"/>
            <a:ext cx="8219256" cy="51020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Починаючи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Танцівниці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Ідзу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проявляється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посутня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грань таланту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Кабаята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розкривати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загальнолюдські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стійкі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вартості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спираючись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своїх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художніх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пошуках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естетику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національну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самобутність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класичної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народної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японської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літератури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З’являється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книга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Країна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снігів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», яка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складається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окремих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ліричних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оповідань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об'єднаних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спільною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тематикою: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нерозділене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людське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кохання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краса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природи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північного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краю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Японії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країни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снігів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Ocy;&amp;bcy;&amp;ocy;&amp;icy; &amp;pcy;&amp;iecy;&amp;scy;&amp;ocy;&amp;chcy;&amp;ncy;&amp;ycy;&amp;jcy;, &amp;bcy;&amp;iecy;&amp;zhcy;&amp;iecy;&amp;vcy;&amp;ycy;&amp;jcy;, &amp;zcy;&amp;ocy;&amp;lcy;&amp;ocy;&amp;tcy;&amp;ocy;&amp;jcy;, &amp;tcy;&amp;iecy;&amp;kcy;&amp;scy;&amp;tcy;&amp;ucy;&amp;rcy;&amp;acy; 235629 / &amp;Rcy;&amp;acy;&amp;zcy;&amp;dcy;&amp;iecy;&amp;lcy;: &amp;Tcy;&amp;iecy;&amp;kcy;&amp;scy;&amp;tcy;&amp;ucy;&amp;rcy;&amp;ycy;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Діяльність 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1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950 р.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Кабаята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разом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членами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ПЕН-клубу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головою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був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 1946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p.,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здійснив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поїздки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Хіросіми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Нагасакі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місця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атомних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бомбардувань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Про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своє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бажання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вічного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миру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землі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розповість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новелах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Латочка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», «Кораблики»,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Камелія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Ocy;&amp;bcy;&amp;ocy;&amp;icy; &amp;pcy;&amp;iecy;&amp;scy;&amp;ocy;&amp;chcy;&amp;ncy;&amp;ycy;&amp;jcy;, &amp;bcy;&amp;iecy;&amp;zhcy;&amp;iecy;&amp;vcy;&amp;ycy;&amp;jcy;, &amp;zcy;&amp;ocy;&amp;lcy;&amp;ocy;&amp;tcy;&amp;ocy;&amp;jcy;, &amp;tcy;&amp;iecy;&amp;kcy;&amp;scy;&amp;tcy;&amp;ucy;&amp;rcy;&amp;acy; 235629 / &amp;Rcy;&amp;acy;&amp;zcy;&amp;dcy;&amp;iecy;&amp;lcy;: &amp;Tcy;&amp;iecy;&amp;kcy;&amp;scy;&amp;tcy;&amp;ucy;&amp;rcy;&amp;ycy;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4752528" cy="6768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Твори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Кабаята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вирізняються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ускладненістю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підтексту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ефектом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недомовленості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несподіванки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Критика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вбачає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цьому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вплив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художній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досвід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естетики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дзен, «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ґрунтованої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внутрішньому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спогляданні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Проте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дослідженні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психології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людини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її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відносин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світом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природою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Кабаята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завжди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орієнтувався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зв'язок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тією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дійсністю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яку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хотів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збагнути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&amp;Kcy;&amp;acy;&amp;vcy;&amp;acy;&amp;bcy;&amp;acy;&amp;tcy;&amp;acy; &amp;YAcy;&amp;scy;&amp;ucy;&amp;ncy;&amp;acy;&amp;rcy;&amp;icy; - &amp;Tcy;&amp;ycy;&amp;scy;&amp;yacy;&amp;chcy;&amp;iecy;&amp;kcy;&amp;rcy;&amp;ycy;&amp;lcy;&amp;ycy;&amp;jcy; &amp;zhcy;&amp;ucy;&amp;rcy;&amp;acy;&amp;vcy;&amp;lcy;&amp;softcy;, &amp;Scy;&amp;ncy;&amp;iecy;&amp;zhcy;&amp;ncy;&amp;acy;&amp;yacy; &amp;scy;&amp;tcy;&amp;rcy;&amp;acy;&amp;ncy;&amp;acy;; &amp;rcy;&amp;acy;&amp;scy;&amp;scy;&amp;kcy;&amp;acy;&amp;zcy;&amp;ycy; &amp;Tcy;&amp;acy;&amp;ncy;&amp;tscy;&amp;ocy;&amp;vcy;&amp;shchcy;&amp;icy;&amp;tscy;&amp;acy; &amp;icy;&amp;zcy; &amp;Icy;&amp;dcy;&amp;zcy;&amp;ucy;, &amp;Ecy;&amp;lcy;&amp;iecy; &amp;Fcy;&amp;iecy;&amp;kcy;&amp;iecy;&amp;rcy;&amp;dcy;&amp;icy;&amp;ncy;&amp;ocy;&amp;vcy; &amp;Icy;&amp;lcy;&amp;softcy;&amp;yacy;&amp;scy; (&amp;Lcy;&amp;Icy;), 2013 &amp;gcy;., 128, 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600750" cy="55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Ocy;&amp;bcy;&amp;ocy;&amp;icy; &amp;pcy;&amp;iecy;&amp;scy;&amp;ocy;&amp;chcy;&amp;ncy;&amp;ycy;&amp;jcy;, &amp;bcy;&amp;iecy;&amp;zhcy;&amp;iecy;&amp;vcy;&amp;ycy;&amp;jcy;, &amp;zcy;&amp;ocy;&amp;lcy;&amp;ocy;&amp;tcy;&amp;ocy;&amp;jcy;, &amp;tcy;&amp;iecy;&amp;kcy;&amp;scy;&amp;tcy;&amp;ucy;&amp;rcy;&amp;acy; 235629 / &amp;Rcy;&amp;acy;&amp;zcy;&amp;dcy;&amp;iecy;&amp;lcy;: &amp;Tcy;&amp;iecy;&amp;kcy;&amp;scy;&amp;tcy;&amp;ucy;&amp;rcy;&amp;ycy;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1968 p.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Кабаята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Ясунарі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присуджено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Нобелівську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премію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за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письменницьку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майстерність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яка з великим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почуттям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виражає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суть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японського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способу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мислення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Крім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Нобелівської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премії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Кавабата одержав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також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премію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"За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розвиток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літератури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" (1937),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Літературну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премію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Академії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мистецтв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(1952). В 1954 р.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прийнятий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Японську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академію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мистецтв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а в 1959 р.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нагороджений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Франкфуртською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медаллю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імені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Ґете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Крім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того, в 1960 р.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письменник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одержав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французький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орден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Мистецтва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й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літератури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премію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Франції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"За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кращу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іноземну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книгу" й орден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Культури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японського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уряду в 1961 р.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&amp;YAcy;&amp;scy;&amp;ucy;&amp;ncy;&amp;acy;&amp;rcy;&amp;icy; &amp;Kcy;&amp;acy;&amp;vcy;&amp;acy;&amp;bcy;&amp;acy;&amp;tcy;&amp;acy; - &amp;Scy;&amp;ocy;&amp;bcy;&amp;rcy;&amp;acy;&amp;ncy;&amp;icy;&amp;iecy; &amp;scy;&amp;ocy;&amp;chcy;&amp;icy;&amp;ncy;&amp;iecy;&amp;ncy;&amp;icy;&amp;jcy; - 17 &amp;Fcy;&amp;iecy;&amp;vcy;&amp;rcy;&amp;acy;&amp;lcy;&amp;yacy; 2011 - &amp;Pcy;&amp;ocy;&amp;lcy;&amp;icy;&amp;tcy;&amp;icy;&amp;chcy;&amp;iecy;&amp;scy;&amp;kcy;&amp;icy;&amp;iecy; &amp;vcy;&amp;ocy;&amp;jcy;&amp;ncy;&amp;ycy;. &amp;Scy;&amp;mcy;&amp;iecy;&amp;khcy; &amp;icy; &amp;gcy;&amp;rcy;&amp;iecy;&amp;kh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1470"/>
            <a:ext cx="4724003" cy="321862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80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Ясунарі Кавабата</vt:lpstr>
      <vt:lpstr>Дитинство письменника</vt:lpstr>
      <vt:lpstr>Студентські роки</vt:lpstr>
      <vt:lpstr>Зрілі роки життя</vt:lpstr>
      <vt:lpstr>Визначні твори</vt:lpstr>
      <vt:lpstr>Презентация PowerPoint</vt:lpstr>
      <vt:lpstr>Діяльність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8</cp:revision>
  <dcterms:created xsi:type="dcterms:W3CDTF">2015-02-19T16:08:32Z</dcterms:created>
  <dcterms:modified xsi:type="dcterms:W3CDTF">2015-02-19T18:44:28Z</dcterms:modified>
</cp:coreProperties>
</file>