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2" r:id="rId12"/>
    <p:sldId id="264" r:id="rId13"/>
    <p:sldId id="266" r:id="rId14"/>
    <p:sldId id="267" r:id="rId15"/>
    <p:sldId id="268" r:id="rId16"/>
    <p:sldId id="26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B0F507D-97E3-45AD-9210-C4209E5454ED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25047B2-A095-4D03-B567-3EB43E61B11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800" dirty="0"/>
              <a:t>Benjamin Franklin</a:t>
            </a:r>
            <a:endParaRPr lang="ru-RU" sz="8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6600" dirty="0" smtClean="0"/>
              <a:t>1706-1790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69637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744416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764704"/>
            <a:ext cx="4752528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978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1500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802" y="571500"/>
            <a:ext cx="4002021" cy="300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828" y="4293096"/>
            <a:ext cx="3521968" cy="176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849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76" y="764704"/>
            <a:ext cx="4000600" cy="570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3"/>
            <a:ext cx="417195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0028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6007"/>
            <a:ext cx="8784976" cy="65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72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27372"/>
            <a:ext cx="4680520" cy="585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917575"/>
            <a:ext cx="377991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Was one of the Founding Fathers of the United States. A noted polymath, Franklin was a leading author, printer, political theorist, politician, postmaster, scientist, musician, inventor, satirist, civic activist, statesman, and diplomat. As a scientist, he was a major figure in the American Enlightenment and the history of physics for his discoveries and theories regarding electricity. He invented the lightning rod, bifocals, the Franklin stove, a carriage odometer, and the glass '</a:t>
            </a:r>
            <a:r>
              <a:rPr lang="en-US" dirty="0" err="1" smtClean="0"/>
              <a:t>armonica</a:t>
            </a:r>
            <a:r>
              <a:rPr lang="en-US" dirty="0" smtClean="0"/>
              <a:t>'. He facilitated many civic organizations, including a fire department and a university.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07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9836"/>
            <a:ext cx="2288028" cy="292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56992"/>
            <a:ext cx="661662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251039"/>
            <a:ext cx="2004456" cy="304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807" y="248299"/>
            <a:ext cx="2736304" cy="2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20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917"/>
            <a:ext cx="38481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48917"/>
            <a:ext cx="4320480" cy="2028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2924944"/>
            <a:ext cx="4287958" cy="353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15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6249"/>
            <a:ext cx="372427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56249"/>
            <a:ext cx="4227959" cy="569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9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2135"/>
            <a:ext cx="3024335" cy="335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39" y="232135"/>
            <a:ext cx="2956841" cy="335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01008"/>
            <a:ext cx="3384376" cy="317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100207"/>
            <a:ext cx="23762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William Franklin</a:t>
            </a:r>
            <a:endParaRPr lang="ru-RU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707903" y="232135"/>
            <a:ext cx="22277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Deborah Read Franklin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6588224" y="3915541"/>
            <a:ext cx="21219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Sarah Franklin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88933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94721"/>
            <a:ext cx="360997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452" y="594721"/>
            <a:ext cx="3522979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9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8928992" cy="328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05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3"/>
            <a:ext cx="8928992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29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</a:themeOverride>
</file>

<file path=ppt/theme/themeOverride10.xml><?xml version="1.0" encoding="utf-8"?>
<a:themeOverride xmlns:a="http://schemas.openxmlformats.org/drawingml/2006/main">
  <a:clrScheme name="Другая 6">
    <a:dk1>
      <a:srgbClr val="CC0099"/>
    </a:dk1>
    <a:lt1>
      <a:srgbClr val="FF3399"/>
    </a:lt1>
    <a:dk2>
      <a:srgbClr val="510B44"/>
    </a:dk2>
    <a:lt2>
      <a:srgbClr val="E33D90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</a:themeOverride>
</file>

<file path=ppt/theme/themeOverride3.xml><?xml version="1.0" encoding="utf-8"?>
<a:themeOverride xmlns:a="http://schemas.openxmlformats.org/drawingml/2006/main">
  <a:clrScheme name="Другая 6">
    <a:dk1>
      <a:srgbClr val="CC0099"/>
    </a:dk1>
    <a:lt1>
      <a:srgbClr val="FF3399"/>
    </a:lt1>
    <a:dk2>
      <a:srgbClr val="510B44"/>
    </a:dk2>
    <a:lt2>
      <a:srgbClr val="E33D90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Другая 2">
    <a:dk1>
      <a:srgbClr val="FFFF00"/>
    </a:dk1>
    <a:lt1>
      <a:sysClr val="window" lastClr="FFFFFF"/>
    </a:lt1>
    <a:dk2>
      <a:srgbClr val="66627F"/>
    </a:dk2>
    <a:lt2>
      <a:srgbClr val="D4D2D0"/>
    </a:lt2>
    <a:accent1>
      <a:srgbClr val="44FFFA"/>
    </a:accent1>
    <a:accent2>
      <a:srgbClr val="FFFF00"/>
    </a:accent2>
    <a:accent3>
      <a:srgbClr val="8D89A4"/>
    </a:accent3>
    <a:accent4>
      <a:srgbClr val="748560"/>
    </a:accent4>
    <a:accent5>
      <a:srgbClr val="BAB8C8"/>
    </a:accent5>
    <a:accent6>
      <a:srgbClr val="7E848D"/>
    </a:accent6>
    <a:hlink>
      <a:srgbClr val="00C8C3"/>
    </a:hlink>
    <a:folHlink>
      <a:srgbClr val="A116E0"/>
    </a:folHlink>
  </a:clrScheme>
</a:themeOverride>
</file>

<file path=ppt/theme/themeOverride5.xml><?xml version="1.0" encoding="utf-8"?>
<a:themeOverride xmlns:a="http://schemas.openxmlformats.org/drawingml/2006/main">
  <a:clrScheme name="Другая 5">
    <a:dk1>
      <a:srgbClr val="00B050"/>
    </a:dk1>
    <a:lt1>
      <a:srgbClr val="92D050"/>
    </a:lt1>
    <a:dk2>
      <a:srgbClr val="184C0C"/>
    </a:dk2>
    <a:lt2>
      <a:srgbClr val="129033"/>
    </a:lt2>
    <a:accent1>
      <a:srgbClr val="00B050"/>
    </a:accent1>
    <a:accent2>
      <a:srgbClr val="63E181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6.xml><?xml version="1.0" encoding="utf-8"?>
<a:themeOverride xmlns:a="http://schemas.openxmlformats.org/drawingml/2006/main">
  <a:clrScheme name="Другая 6">
    <a:dk1>
      <a:srgbClr val="CC0099"/>
    </a:dk1>
    <a:lt1>
      <a:srgbClr val="FF3399"/>
    </a:lt1>
    <a:dk2>
      <a:srgbClr val="510B44"/>
    </a:dk2>
    <a:lt2>
      <a:srgbClr val="E33D90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7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8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134</TotalTime>
  <Words>117</Words>
  <Application>Microsoft Office PowerPoint</Application>
  <PresentationFormat>Экран (4:3)</PresentationFormat>
  <Paragraphs>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Твердый переплет</vt:lpstr>
      <vt:lpstr>Литейная</vt:lpstr>
      <vt:lpstr>Паркет</vt:lpstr>
      <vt:lpstr>Воздушный поток</vt:lpstr>
      <vt:lpstr>Benjamin Franklin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Benjamin Franklin</dc:title>
  <dc:creator>Vlad</dc:creator>
  <cp:lastModifiedBy>Vlad</cp:lastModifiedBy>
  <cp:revision>7</cp:revision>
  <dcterms:created xsi:type="dcterms:W3CDTF">2013-09-22T08:36:05Z</dcterms:created>
  <dcterms:modified xsi:type="dcterms:W3CDTF">2013-09-24T14:05:25Z</dcterms:modified>
</cp:coreProperties>
</file>