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97" autoAdjust="0"/>
    <p:restoredTop sz="94704" autoAdjust="0"/>
  </p:normalViewPr>
  <p:slideViewPr>
    <p:cSldViewPr>
      <p:cViewPr varScale="1">
        <p:scale>
          <a:sx n="82" d="100"/>
          <a:sy n="82" d="100"/>
        </p:scale>
        <p:origin x="-427" y="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0" y="2362200"/>
            <a:ext cx="5562600" cy="2591761"/>
          </a:xfrm>
        </p:spPr>
        <p:txBody>
          <a:bodyPr>
            <a:normAutofit/>
          </a:bodyPr>
          <a:lstStyle/>
          <a:p>
            <a:r>
              <a:rPr lang="uk-UA" spc="-150" dirty="0" smtClean="0">
                <a:solidFill>
                  <a:schemeClr val="bg2">
                    <a:lumMod val="75000"/>
                  </a:schemeClr>
                </a:solidFill>
              </a:rPr>
              <a:t>9 травня.</a:t>
            </a:r>
            <a:br>
              <a:rPr lang="uk-UA" spc="-15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uk-UA" spc="-150" dirty="0" smtClean="0">
                <a:solidFill>
                  <a:schemeClr val="bg2">
                    <a:lumMod val="75000"/>
                  </a:schemeClr>
                </a:solidFill>
              </a:rPr>
              <a:t>65-а річниця Дня Перемоги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7772400" cy="62031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Москаленко Анна</a:t>
            </a:r>
          </a:p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0-В курс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1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Перемоги - 9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всенародне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свято,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встановлене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Указом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Президії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Верховної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СРСР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1945 року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ознаменування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перемоги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Радянського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 над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фашистською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Німеччиною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Великій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Вітчизняній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наказом Верховного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Головнокомандуючого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1945 року 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відбувся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салют 30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артилерійськими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залпами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тисячі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гармат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Відтоді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щорічно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до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пам'ятників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меморіалів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братських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могил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покладаються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вінки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Відбувається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артилерійський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салют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столицях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колишніх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союзних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Містах-героях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Фортеці-герої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Бресті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великих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Перемоги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всенародним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святом 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Кожного року 9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відбувається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артилерійський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салют 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столиці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Місті-герої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Містах-героях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Севастополі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Керчі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в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обласних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центрах.</a:t>
            </a:r>
          </a:p>
          <a:p>
            <a:pPr algn="just"/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 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кожному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віддають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данину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пам'яті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полеглим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воїнам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вшановують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живих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учасників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Вітчизняної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spc="-15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2000" i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Найважливіші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події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Великої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Вітчизняної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b="1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1941</a:t>
            </a:r>
            <a:endParaRPr lang="ru-RU" sz="2000" b="1" u="sng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червня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віроломний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напад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фашистської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Німеччини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сателітів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Радянський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Початок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Великої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Вітчизняної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Радянського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Союзу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німецько-фашистських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загарбників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героїчна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оборона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Брестської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фортеці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1944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битва за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Ленінград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Смоленська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битва.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героїчна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оборона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наліт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німецько-фашистської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авіації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Москву.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героїчна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оборона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наліт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авіації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Берліна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початок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героїчної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оборони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Ленінграда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умовах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блокади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1941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1942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битва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Москвою.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1941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1942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героїчна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оборона Севастополя.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листопада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парад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радянських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Красній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839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1942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підписання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Вашингтоні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 держав (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Об'єднаних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Харківська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битва.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1942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лютого 1943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Сталінградська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битва.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27, 30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авіація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нанесла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удари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Берліну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розгром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німецько-фашистського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десанту,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намагався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перекрити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Ладозьку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дорогу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Ленінграда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вступили 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землю; 1-ша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гвардійська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генерала В. І. Кузнецова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звільнила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Півневку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Меловського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району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Луганської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населений пункт на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5344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1943</a:t>
            </a:r>
          </a:p>
          <a:p>
            <a:r>
              <a:rPr lang="ru-RU" dirty="0" err="1" smtClean="0"/>
              <a:t>Січень</a:t>
            </a:r>
            <a:r>
              <a:rPr lang="ru-RU" dirty="0" smtClean="0"/>
              <a:t> — </a:t>
            </a:r>
            <a:r>
              <a:rPr lang="ru-RU" dirty="0" err="1" smtClean="0"/>
              <a:t>травень</a:t>
            </a:r>
            <a:r>
              <a:rPr lang="ru-RU" dirty="0" smtClean="0"/>
              <a:t> —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радянськими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Північного</a:t>
            </a:r>
            <a:r>
              <a:rPr lang="ru-RU" dirty="0" smtClean="0"/>
              <a:t> Кавказу.</a:t>
            </a:r>
          </a:p>
          <a:p>
            <a:r>
              <a:rPr lang="ru-RU" dirty="0" smtClean="0"/>
              <a:t>12—18 </a:t>
            </a:r>
            <a:r>
              <a:rPr lang="ru-RU" dirty="0" err="1" smtClean="0"/>
              <a:t>січня</a:t>
            </a:r>
            <a:r>
              <a:rPr lang="ru-RU" dirty="0" smtClean="0"/>
              <a:t> — </a:t>
            </a:r>
            <a:r>
              <a:rPr lang="ru-RU" dirty="0" err="1" smtClean="0"/>
              <a:t>прорив</a:t>
            </a:r>
            <a:r>
              <a:rPr lang="ru-RU" dirty="0" smtClean="0"/>
              <a:t> </a:t>
            </a:r>
            <a:r>
              <a:rPr lang="ru-RU" dirty="0" err="1" smtClean="0"/>
              <a:t>блокади</a:t>
            </a:r>
            <a:r>
              <a:rPr lang="ru-RU" dirty="0" smtClean="0"/>
              <a:t> </a:t>
            </a:r>
            <a:r>
              <a:rPr lang="ru-RU" dirty="0" err="1" smtClean="0"/>
              <a:t>Ленінграда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13 </a:t>
            </a:r>
            <a:r>
              <a:rPr lang="ru-RU" dirty="0" err="1" smtClean="0"/>
              <a:t>січня</a:t>
            </a:r>
            <a:r>
              <a:rPr lang="ru-RU" dirty="0" smtClean="0"/>
              <a:t> — наказ </a:t>
            </a:r>
            <a:r>
              <a:rPr lang="ru-RU" dirty="0" err="1" smtClean="0"/>
              <a:t>Гітлера</a:t>
            </a:r>
            <a:r>
              <a:rPr lang="ru-RU" dirty="0" smtClean="0"/>
              <a:t> про </a:t>
            </a:r>
            <a:r>
              <a:rPr lang="ru-RU" dirty="0" err="1" smtClean="0"/>
              <a:t>тотальну</a:t>
            </a:r>
            <a:r>
              <a:rPr lang="ru-RU" dirty="0" smtClean="0"/>
              <a:t> </a:t>
            </a:r>
            <a:r>
              <a:rPr lang="ru-RU" dirty="0" err="1" smtClean="0"/>
              <a:t>мобілізацію</a:t>
            </a:r>
            <a:r>
              <a:rPr lang="ru-RU" dirty="0" smtClean="0"/>
              <a:t> — </a:t>
            </a:r>
            <a:r>
              <a:rPr lang="ru-RU" dirty="0" err="1" smtClean="0"/>
              <a:t>надзвичайні</a:t>
            </a:r>
            <a:r>
              <a:rPr lang="ru-RU" dirty="0" smtClean="0"/>
              <a:t> заходи для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та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на </a:t>
            </a:r>
            <a:r>
              <a:rPr lang="ru-RU" dirty="0" err="1" smtClean="0"/>
              <a:t>радянсько-німецькому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29 </a:t>
            </a:r>
            <a:r>
              <a:rPr lang="ru-RU" dirty="0" err="1" smtClean="0"/>
              <a:t>січня</a:t>
            </a:r>
            <a:r>
              <a:rPr lang="ru-RU" dirty="0" smtClean="0"/>
              <a:t> — 18 лютого — </a:t>
            </a:r>
            <a:r>
              <a:rPr lang="ru-RU" dirty="0" err="1" smtClean="0"/>
              <a:t>наступальна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у </a:t>
            </a:r>
            <a:r>
              <a:rPr lang="ru-RU" dirty="0" err="1" smtClean="0"/>
              <a:t>Донбасі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квітня</a:t>
            </a:r>
            <a:r>
              <a:rPr lang="ru-RU" dirty="0" smtClean="0"/>
              <a:t> — </a:t>
            </a:r>
            <a:r>
              <a:rPr lang="ru-RU" dirty="0" err="1" smtClean="0"/>
              <a:t>французька</a:t>
            </a:r>
            <a:r>
              <a:rPr lang="ru-RU" dirty="0" smtClean="0"/>
              <a:t> </a:t>
            </a:r>
            <a:r>
              <a:rPr lang="ru-RU" dirty="0" err="1" smtClean="0"/>
              <a:t>ескадрилья</a:t>
            </a:r>
            <a:r>
              <a:rPr lang="ru-RU" dirty="0" smtClean="0"/>
              <a:t> «</a:t>
            </a:r>
            <a:r>
              <a:rPr lang="ru-RU" dirty="0" err="1" smtClean="0"/>
              <a:t>Нормандія</a:t>
            </a:r>
            <a:r>
              <a:rPr lang="ru-RU" dirty="0" smtClean="0"/>
              <a:t>» в </a:t>
            </a:r>
            <a:r>
              <a:rPr lang="ru-RU" dirty="0" err="1" smtClean="0"/>
              <a:t>складі</a:t>
            </a:r>
            <a:r>
              <a:rPr lang="ru-RU" dirty="0" smtClean="0"/>
              <a:t> 1-ї </a:t>
            </a:r>
            <a:r>
              <a:rPr lang="ru-RU" dirty="0" err="1" smtClean="0"/>
              <a:t>повітряної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фронту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прийняла</a:t>
            </a:r>
            <a:r>
              <a:rPr lang="ru-RU" dirty="0" smtClean="0"/>
              <a:t> </a:t>
            </a:r>
            <a:r>
              <a:rPr lang="ru-RU" dirty="0" err="1" smtClean="0"/>
              <a:t>бій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5 </a:t>
            </a:r>
            <a:r>
              <a:rPr lang="ru-RU" dirty="0" err="1" smtClean="0"/>
              <a:t>липня</a:t>
            </a:r>
            <a:r>
              <a:rPr lang="ru-RU" dirty="0" smtClean="0"/>
              <a:t> — 23 </a:t>
            </a:r>
            <a:r>
              <a:rPr lang="ru-RU" dirty="0" err="1" smtClean="0"/>
              <a:t>серпня</a:t>
            </a:r>
            <a:r>
              <a:rPr lang="ru-RU" dirty="0" smtClean="0"/>
              <a:t> — </a:t>
            </a:r>
            <a:r>
              <a:rPr lang="ru-RU" dirty="0" err="1" smtClean="0"/>
              <a:t>Курська</a:t>
            </a:r>
            <a:r>
              <a:rPr lang="ru-RU" dirty="0" smtClean="0"/>
              <a:t> битва.</a:t>
            </a:r>
          </a:p>
          <a:p>
            <a:r>
              <a:rPr lang="ru-RU" dirty="0" smtClean="0"/>
              <a:t>12 </a:t>
            </a:r>
            <a:r>
              <a:rPr lang="ru-RU" dirty="0" err="1" smtClean="0"/>
              <a:t>липня</a:t>
            </a:r>
            <a:r>
              <a:rPr lang="ru-RU" dirty="0" smtClean="0"/>
              <a:t> — </a:t>
            </a:r>
            <a:r>
              <a:rPr lang="ru-RU" dirty="0" err="1" smtClean="0"/>
              <a:t>зустрічна</a:t>
            </a:r>
            <a:r>
              <a:rPr lang="ru-RU" dirty="0" smtClean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Прохорівкою</a:t>
            </a:r>
            <a:r>
              <a:rPr lang="ru-RU" dirty="0" smtClean="0"/>
              <a:t> —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</a:t>
            </a:r>
            <a:r>
              <a:rPr lang="ru-RU" dirty="0" err="1" smtClean="0"/>
              <a:t>битва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25 </a:t>
            </a:r>
            <a:r>
              <a:rPr lang="ru-RU" dirty="0" err="1" smtClean="0"/>
              <a:t>липня</a:t>
            </a:r>
            <a:r>
              <a:rPr lang="ru-RU" dirty="0" smtClean="0"/>
              <a:t> — 8 </a:t>
            </a:r>
            <a:r>
              <a:rPr lang="ru-RU" dirty="0" err="1" smtClean="0"/>
              <a:t>вересня</a:t>
            </a:r>
            <a:r>
              <a:rPr lang="ru-RU" dirty="0" smtClean="0"/>
              <a:t> —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фашистського</a:t>
            </a:r>
            <a:r>
              <a:rPr lang="ru-RU" dirty="0" smtClean="0"/>
              <a:t> режиму в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капітуляція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5 </a:t>
            </a:r>
            <a:r>
              <a:rPr lang="ru-RU" dirty="0" err="1" smtClean="0"/>
              <a:t>серпня</a:t>
            </a:r>
            <a:r>
              <a:rPr lang="ru-RU" dirty="0" smtClean="0"/>
              <a:t> — перший </a:t>
            </a:r>
            <a:r>
              <a:rPr lang="ru-RU" dirty="0" err="1" smtClean="0"/>
              <a:t>артилерійський</a:t>
            </a:r>
            <a:r>
              <a:rPr lang="ru-RU" dirty="0" smtClean="0"/>
              <a:t> салют у </a:t>
            </a:r>
            <a:r>
              <a:rPr lang="ru-RU" dirty="0" err="1" smtClean="0"/>
              <a:t>Москві</a:t>
            </a:r>
            <a:r>
              <a:rPr lang="ru-RU" dirty="0" smtClean="0"/>
              <a:t> в </a:t>
            </a:r>
            <a:r>
              <a:rPr lang="ru-RU" dirty="0" err="1" smtClean="0"/>
              <a:t>ознаменування</a:t>
            </a:r>
            <a:r>
              <a:rPr lang="ru-RU" dirty="0" smtClean="0"/>
              <a:t> </a:t>
            </a:r>
            <a:r>
              <a:rPr lang="ru-RU" dirty="0" err="1" smtClean="0"/>
              <a:t>визволення</a:t>
            </a:r>
            <a:r>
              <a:rPr lang="ru-RU" dirty="0" smtClean="0"/>
              <a:t> Орла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Бєлгорода</a:t>
            </a:r>
            <a:r>
              <a:rPr lang="ru-RU" dirty="0" smtClean="0"/>
              <a:t>. </a:t>
            </a:r>
            <a:r>
              <a:rPr lang="ru-RU" dirty="0" err="1" smtClean="0"/>
              <a:t>Серпень</a:t>
            </a:r>
            <a:r>
              <a:rPr lang="ru-RU" dirty="0" smtClean="0"/>
              <a:t> — </a:t>
            </a:r>
            <a:r>
              <a:rPr lang="ru-RU" dirty="0" err="1" smtClean="0"/>
              <a:t>грудень</a:t>
            </a:r>
            <a:r>
              <a:rPr lang="ru-RU" dirty="0" smtClean="0"/>
              <a:t> — битва за </a:t>
            </a:r>
            <a:r>
              <a:rPr lang="ru-RU" dirty="0" err="1" smtClean="0"/>
              <a:t>Дніпро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21 — 22 </a:t>
            </a:r>
            <a:r>
              <a:rPr lang="ru-RU" dirty="0" err="1" smtClean="0"/>
              <a:t>вересня</a:t>
            </a:r>
            <a:r>
              <a:rPr lang="ru-RU" dirty="0" smtClean="0"/>
              <a:t> —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до </a:t>
            </a:r>
            <a:r>
              <a:rPr lang="ru-RU" dirty="0" err="1" smtClean="0"/>
              <a:t>Дніпра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26 </a:t>
            </a:r>
            <a:r>
              <a:rPr lang="ru-RU" dirty="0" err="1" smtClean="0"/>
              <a:t>вересня</a:t>
            </a:r>
            <a:r>
              <a:rPr lang="ru-RU" dirty="0" smtClean="0"/>
              <a:t> — початок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Білорусії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9 </a:t>
            </a:r>
            <a:r>
              <a:rPr lang="ru-RU" dirty="0" err="1" smtClean="0"/>
              <a:t>жовтня</a:t>
            </a:r>
            <a:r>
              <a:rPr lang="ru-RU" dirty="0" smtClean="0"/>
              <a:t> —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Таманського</a:t>
            </a:r>
            <a:r>
              <a:rPr lang="ru-RU" dirty="0" smtClean="0"/>
              <a:t> </a:t>
            </a:r>
            <a:r>
              <a:rPr lang="ru-RU" dirty="0" err="1" smtClean="0"/>
              <a:t>півострова</a:t>
            </a:r>
            <a:r>
              <a:rPr lang="ru-RU" dirty="0" smtClean="0"/>
              <a:t>;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за Кавказ.</a:t>
            </a:r>
          </a:p>
          <a:p>
            <a:r>
              <a:rPr lang="ru-RU" dirty="0" smtClean="0"/>
              <a:t>10—14 </a:t>
            </a:r>
            <a:r>
              <a:rPr lang="ru-RU" dirty="0" err="1" smtClean="0"/>
              <a:t>жовтня</a:t>
            </a:r>
            <a:r>
              <a:rPr lang="ru-RU" dirty="0" smtClean="0"/>
              <a:t> —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радянськими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 плацдарму ворога на </a:t>
            </a:r>
            <a:r>
              <a:rPr lang="ru-RU" dirty="0" err="1" smtClean="0"/>
              <a:t>лівому</a:t>
            </a:r>
            <a:r>
              <a:rPr lang="ru-RU" dirty="0" smtClean="0"/>
              <a:t>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err="1" smtClean="0"/>
              <a:t>Дніпра</a:t>
            </a:r>
            <a:r>
              <a:rPr lang="ru-RU" dirty="0" smtClean="0"/>
              <a:t>;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Запоріжжя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 </a:t>
            </a:r>
            <a:r>
              <a:rPr lang="ru-RU" dirty="0" err="1" smtClean="0"/>
              <a:t>жовтня</a:t>
            </a:r>
            <a:r>
              <a:rPr lang="ru-RU" dirty="0" smtClean="0"/>
              <a:t> — день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3—13 листопада — </a:t>
            </a:r>
            <a:r>
              <a:rPr lang="ru-RU" dirty="0" err="1" smtClean="0"/>
              <a:t>Київська</a:t>
            </a:r>
            <a:r>
              <a:rPr lang="ru-RU" dirty="0" smtClean="0"/>
              <a:t> </a:t>
            </a:r>
            <a:r>
              <a:rPr lang="ru-RU" dirty="0" err="1" smtClean="0"/>
              <a:t>наступальна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ysClr val="windowText" lastClr="000000"/>
      </a:dk1>
      <a:lt1>
        <a:srgbClr val="D34817"/>
      </a:lt1>
      <a:dk2>
        <a:srgbClr val="000000"/>
      </a:dk2>
      <a:lt2>
        <a:srgbClr val="D34817"/>
      </a:lt2>
      <a:accent1>
        <a:srgbClr val="D34817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855D5D"/>
      </a:accent6>
      <a:hlink>
        <a:srgbClr val="D34817"/>
      </a:hlink>
      <a:folHlink>
        <a:srgbClr val="00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615</Words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9 травня. 65-а річниця Дня Перемоги.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травня. 65-а річниця Дня Перемоги.</dc:title>
  <cp:lastModifiedBy>DOCMOS</cp:lastModifiedBy>
  <cp:revision>60</cp:revision>
  <dcterms:modified xsi:type="dcterms:W3CDTF">2010-05-02T19:27:03Z</dcterms:modified>
</cp:coreProperties>
</file>