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favorite TV </a:t>
            </a:r>
            <a:r>
              <a:rPr smtClean="0"/>
              <a:t>Program 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http://monomo.com.ua/media/scms_icons/plazmennye_televiz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favorite TV program Galileo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http://static0.channels.com/thumbnails/-galileo--f11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7643866" cy="4714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1600200"/>
            <a:ext cx="4071934" cy="52577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Galileo – Russian </a:t>
            </a:r>
            <a:r>
              <a:rPr lang="en-US" i="1" dirty="0" smtClean="0"/>
              <a:t>popular science television program on channel STS . This program starts at 3 p .m . every day.</a:t>
            </a:r>
            <a:endParaRPr lang="ru-RU" dirty="0"/>
          </a:p>
        </p:txBody>
      </p:sp>
      <p:pic>
        <p:nvPicPr>
          <p:cNvPr id="27650" name="Picture 2" descr="http://www.zajefajna.com/pics/6abc1483bd80c211170d75b02144c67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85728"/>
            <a:ext cx="3352800" cy="5857915"/>
          </a:xfrm>
        </p:spPr>
        <p:txBody>
          <a:bodyPr/>
          <a:lstStyle/>
          <a:p>
            <a:r>
              <a:rPr lang="en-US" dirty="0" smtClean="0"/>
              <a:t>Leading this show Alexander </a:t>
            </a:r>
            <a:r>
              <a:rPr lang="en-US" dirty="0" err="1" smtClean="0"/>
              <a:t>Pushnoy</a:t>
            </a:r>
            <a:r>
              <a:rPr lang="en-US" dirty="0" smtClean="0"/>
              <a:t>. He very is cheerful and loves to make experiment.</a:t>
            </a:r>
            <a:endParaRPr lang="ru-RU" dirty="0"/>
          </a:p>
        </p:txBody>
      </p:sp>
      <p:pic>
        <p:nvPicPr>
          <p:cNvPr id="28674" name="Picture 2" descr="http://cs4418.vk.me/u77802116/113318098/x_ebc86f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4171950" cy="5895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214290"/>
            <a:ext cx="3071802" cy="24288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show is very informative. They show a lot of interesting.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929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29698" name="Picture 2" descr="http://galileo-tv.ru/sites/default/files/video_thumbs/7430/video-thumb-for-7430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4810" cy="4000528"/>
          </a:xfrm>
          <a:prstGeom prst="rect">
            <a:avLst/>
          </a:prstGeom>
          <a:noFill/>
        </p:spPr>
      </p:pic>
      <p:pic>
        <p:nvPicPr>
          <p:cNvPr id="29700" name="Picture 4" descr="http://www.everest-sales.ru/upload/medialibrary/635/_MG_97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1610" y="2862279"/>
            <a:ext cx="3902390" cy="3995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Thank you for your attention.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70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My favorite TV Program .</vt:lpstr>
      <vt:lpstr>My favorite TV program Galileo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2014-03-02T20:21:51Z</dcterms:modified>
</cp:coreProperties>
</file>