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66" r:id="rId5"/>
    <p:sldId id="258" r:id="rId6"/>
    <p:sldId id="265" r:id="rId7"/>
    <p:sldId id="260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F1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663" autoAdjust="0"/>
  </p:normalViewPr>
  <p:slideViewPr>
    <p:cSldViewPr>
      <p:cViewPr varScale="1">
        <p:scale>
          <a:sx n="68" d="100"/>
          <a:sy n="68" d="100"/>
        </p:scale>
        <p:origin x="-8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180769-554B-489D-855C-9EDD84C4E1DE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CCF65D-8D45-4AB6-A861-5564C98E79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508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Доповідь за темою «Атеїзм» до</a:t>
            </a:r>
            <a:r>
              <a:rPr lang="uk-UA" baseline="0" dirty="0" smtClean="0"/>
              <a:t> уроку географії.</a:t>
            </a:r>
          </a:p>
          <a:p>
            <a:r>
              <a:rPr lang="uk-UA" baseline="0" dirty="0" smtClean="0"/>
              <a:t>Біда Андрій, 10-А, ОСШІ «Обдарованість». 26.10.2013 р.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CF65D-8D45-4AB6-A861-5564C98E79D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020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BBD73-62B6-431D-A548-099C2181209E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64FF7-89E7-4835-827B-BF72163702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918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BBD73-62B6-431D-A548-099C2181209E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64FF7-89E7-4835-827B-BF72163702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0200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BBD73-62B6-431D-A548-099C2181209E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64FF7-89E7-4835-827B-BF72163702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945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BBD73-62B6-431D-A548-099C2181209E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64FF7-89E7-4835-827B-BF72163702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7329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BBD73-62B6-431D-A548-099C2181209E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64FF7-89E7-4835-827B-BF72163702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3708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BBD73-62B6-431D-A548-099C2181209E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64FF7-89E7-4835-827B-BF72163702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021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BBD73-62B6-431D-A548-099C2181209E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64FF7-89E7-4835-827B-BF72163702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6190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BBD73-62B6-431D-A548-099C2181209E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64FF7-89E7-4835-827B-BF72163702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643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BBD73-62B6-431D-A548-099C2181209E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64FF7-89E7-4835-827B-BF72163702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0162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BBD73-62B6-431D-A548-099C2181209E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64FF7-89E7-4835-827B-BF72163702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3695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BBD73-62B6-431D-A548-099C2181209E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64FF7-89E7-4835-827B-BF72163702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396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BBD73-62B6-431D-A548-099C2181209E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64FF7-89E7-4835-827B-BF72163702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5207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wdUpDiag">
          <a:fgClr>
            <a:srgbClr val="7030A0"/>
          </a:fgClr>
          <a:bgClr>
            <a:schemeClr val="tx1">
              <a:lumMod val="65000"/>
              <a:lumOff val="3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018806"/>
            <a:ext cx="9144000" cy="1512168"/>
          </a:xfrm>
        </p:spPr>
        <p:txBody>
          <a:bodyPr>
            <a:normAutofit/>
          </a:bodyPr>
          <a:lstStyle/>
          <a:p>
            <a:r>
              <a:rPr lang="uk-UA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підготував учень 10-А класу</a:t>
            </a:r>
            <a:br>
              <a:rPr lang="uk-UA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ОСШІ «Обдарованість»</a:t>
            </a:r>
            <a:br>
              <a:rPr lang="uk-UA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Біда Андрій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404664"/>
            <a:ext cx="9143999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11500" b="1" cap="none" spc="0" dirty="0" smtClean="0">
                <a:ln w="1905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АТЕЇЗМ</a:t>
            </a:r>
            <a:endParaRPr lang="ru-RU" sz="11500" b="1" cap="none" spc="0" dirty="0">
              <a:ln w="1905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pic>
        <p:nvPicPr>
          <p:cNvPr id="2" name="Picture 2" descr="C:\Users\Andrew\Desktop\Atom_of_Atheism-Zanaq.svg.png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828" y="2426782"/>
            <a:ext cx="2538341" cy="2132207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512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980728"/>
          </a:xfrm>
          <a:prstGeom prst="rect">
            <a:avLst/>
          </a:prstGeom>
          <a:pattFill prst="dkHorz">
            <a:fgClr>
              <a:srgbClr val="7030A0"/>
            </a:fgClr>
            <a:bgClr>
              <a:schemeClr val="tx1">
                <a:lumMod val="50000"/>
                <a:lumOff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Теїзм і атеїзм</a:t>
            </a:r>
            <a:endParaRPr lang="ru-RU" sz="4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pic>
        <p:nvPicPr>
          <p:cNvPr id="1027" name="Picture 3" descr="C:\Users\Andrew\Desktop\Religion_in_SF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98986"/>
            <a:ext cx="3960441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75556" y="5662989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dirty="0" smtClean="0"/>
              <a:t>Релігія</a:t>
            </a:r>
            <a:endParaRPr lang="ru-RU" sz="3600" dirty="0"/>
          </a:p>
        </p:txBody>
      </p:sp>
      <p:pic>
        <p:nvPicPr>
          <p:cNvPr id="1026" name="Picture 2" descr="C:\Users\Andrew\Desktop\1366408291_science.jpg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007"/>
          <a:stretch/>
        </p:blipFill>
        <p:spPr bwMode="auto">
          <a:xfrm>
            <a:off x="4896038" y="1723029"/>
            <a:ext cx="3702331" cy="3712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947003" y="5662989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dirty="0" smtClean="0"/>
              <a:t>Наука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810989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980728"/>
          </a:xfrm>
          <a:prstGeom prst="rect">
            <a:avLst/>
          </a:prstGeom>
          <a:pattFill prst="dkHorz">
            <a:fgClr>
              <a:srgbClr val="7030A0"/>
            </a:fgClr>
            <a:bgClr>
              <a:schemeClr val="bg1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Атеїстичні держави</a:t>
            </a:r>
            <a:endParaRPr lang="ru-RU" sz="4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pic>
        <p:nvPicPr>
          <p:cNvPr id="3" name="Picture 2" descr="C:\Users\Andrew\Desktop\Overcoming_(2012_exhibition,_Museum_of_modern_history)_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726" y="980728"/>
            <a:ext cx="7870547" cy="5902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Группа 9"/>
          <p:cNvGrpSpPr/>
          <p:nvPr/>
        </p:nvGrpSpPr>
        <p:grpSpPr>
          <a:xfrm>
            <a:off x="636726" y="5565819"/>
            <a:ext cx="7870547" cy="1319565"/>
            <a:chOff x="636726" y="5565819"/>
            <a:chExt cx="7870547" cy="1319565"/>
          </a:xfrm>
        </p:grpSpPr>
        <p:pic>
          <p:nvPicPr>
            <p:cNvPr id="6" name="Picture 2" descr="C:\Users\Andrew\Desktop\Flag_of_the_Soviet_Union.svg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6726" y="5565819"/>
              <a:ext cx="2639130" cy="1319565"/>
            </a:xfrm>
            <a:prstGeom prst="rect">
              <a:avLst/>
            </a:prstGeom>
            <a:noFill/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Прямоугольник 7"/>
            <p:cNvSpPr/>
            <p:nvPr/>
          </p:nvSpPr>
          <p:spPr>
            <a:xfrm>
              <a:off x="3275857" y="5565819"/>
              <a:ext cx="5231416" cy="1319564"/>
            </a:xfrm>
            <a:prstGeom prst="rect">
              <a:avLst/>
            </a:prstGeom>
            <a:solidFill>
              <a:schemeClr val="bg1"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400" b="1" dirty="0" smtClean="0">
                  <a:solidFill>
                    <a:schemeClr val="tx1"/>
                  </a:solidFill>
                </a:rPr>
                <a:t>Радянський Союз — перша у світі держава масового атеїзму.</a:t>
              </a:r>
              <a:endParaRPr lang="ru-RU" sz="2400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4548507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980728"/>
          </a:xfrm>
          <a:prstGeom prst="rect">
            <a:avLst/>
          </a:prstGeom>
          <a:pattFill prst="dkHorz">
            <a:fgClr>
              <a:srgbClr val="7030A0"/>
            </a:fgClr>
            <a:bgClr>
              <a:schemeClr val="bg1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Атеїстичні держави</a:t>
            </a:r>
            <a:endParaRPr lang="ru-RU" sz="4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pic>
        <p:nvPicPr>
          <p:cNvPr id="6" name="Picture 2" descr="C:\Users\Andrew\Desktop\Flag_of_the_Soviet_Union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436" y="1691516"/>
            <a:ext cx="2736304" cy="1368152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763688" y="3059668"/>
            <a:ext cx="2754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Союз Радянських</a:t>
            </a:r>
            <a:br>
              <a:rPr lang="uk-UA" dirty="0" smtClean="0"/>
            </a:br>
            <a:r>
              <a:rPr lang="uk-UA" dirty="0" smtClean="0"/>
              <a:t>Соціалістичних Республік</a:t>
            </a:r>
            <a:endParaRPr lang="ru-RU" dirty="0"/>
          </a:p>
        </p:txBody>
      </p:sp>
      <p:pic>
        <p:nvPicPr>
          <p:cNvPr id="3075" name="Picture 3" descr="C:\Users\Andrew\Desktop\Flag_of_the_People's_Republic_of_China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293097"/>
            <a:ext cx="2054283" cy="1368152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391230" y="5661249"/>
            <a:ext cx="24482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Китайська</a:t>
            </a:r>
            <a:br>
              <a:rPr lang="uk-UA" dirty="0" smtClean="0"/>
            </a:br>
            <a:r>
              <a:rPr lang="uk-UA" dirty="0" smtClean="0"/>
              <a:t>Народна Республіка</a:t>
            </a:r>
            <a:endParaRPr lang="ru-RU" dirty="0"/>
          </a:p>
        </p:txBody>
      </p:sp>
      <p:pic>
        <p:nvPicPr>
          <p:cNvPr id="3076" name="Picture 4" descr="C:\Users\Andrew\Desktop\Flag_of_Vietnam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293097"/>
            <a:ext cx="2054283" cy="1368152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70549" y="5661249"/>
            <a:ext cx="24482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Соціалістична Республіка В’єтнам</a:t>
            </a:r>
            <a:endParaRPr lang="ru-RU" dirty="0"/>
          </a:p>
        </p:txBody>
      </p:sp>
      <p:pic>
        <p:nvPicPr>
          <p:cNvPr id="3077" name="Picture 5" descr="C:\Users\Andrew\Desktop\500px-Flag_of_North_Korea.svg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3001" y="4293096"/>
            <a:ext cx="2731874" cy="1365937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154782" y="5659033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Корейська Народно-Демократична Республіка</a:t>
            </a:r>
            <a:endParaRPr lang="ru-RU" dirty="0"/>
          </a:p>
        </p:txBody>
      </p:sp>
      <p:pic>
        <p:nvPicPr>
          <p:cNvPr id="1026" name="Picture 2" descr="C:\Users\Andrew\Desktop\Flag_of_Albania_1946.svg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8475" y="1704765"/>
            <a:ext cx="1913076" cy="136593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4897706" y="3070701"/>
            <a:ext cx="2554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Народна Соціалістична</a:t>
            </a:r>
            <a:br>
              <a:rPr lang="uk-UA" dirty="0" smtClean="0"/>
            </a:br>
            <a:r>
              <a:rPr lang="uk-UA" dirty="0" smtClean="0"/>
              <a:t>Республіка Албанія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4365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2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3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980728"/>
          </a:xfrm>
          <a:prstGeom prst="rect">
            <a:avLst/>
          </a:prstGeom>
          <a:pattFill prst="dkHorz">
            <a:fgClr>
              <a:srgbClr val="7030A0"/>
            </a:fgClr>
            <a:bgClr>
              <a:schemeClr val="tx1">
                <a:lumMod val="50000"/>
                <a:lumOff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Атеїстичні держави</a:t>
            </a:r>
            <a:endParaRPr lang="uk-UA" sz="4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pic>
        <p:nvPicPr>
          <p:cNvPr id="1026" name="Picture 2" descr="C:\Users\Andrew\Desktop\Atheists_Agnostics_Zuckerman_en.svg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8" r="4874"/>
          <a:stretch/>
        </p:blipFill>
        <p:spPr bwMode="auto">
          <a:xfrm>
            <a:off x="0" y="1484784"/>
            <a:ext cx="9144000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03548" y="5982379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/>
              <a:t>Phil Zuckerman: Atheism: Contemporary Rates and </a:t>
            </a:r>
            <a:r>
              <a:rPr lang="en-US" sz="1600" i="1" dirty="0" smtClean="0"/>
              <a:t>Patterns</a:t>
            </a:r>
            <a:r>
              <a:rPr lang="uk-UA" sz="1600" i="1" dirty="0" smtClean="0"/>
              <a:t/>
            </a:r>
            <a:br>
              <a:rPr lang="uk-UA" sz="1600" i="1" dirty="0" smtClean="0"/>
            </a:br>
            <a:r>
              <a:rPr lang="en-US" sz="1600" i="1" dirty="0" smtClean="0"/>
              <a:t>Michael Martin:</a:t>
            </a:r>
            <a:r>
              <a:rPr lang="en-US" sz="1600" i="1" dirty="0"/>
              <a:t> The Cambridge Companion to </a:t>
            </a:r>
            <a:r>
              <a:rPr lang="en-US" sz="1600" i="1" dirty="0" smtClean="0"/>
              <a:t>Atheism</a:t>
            </a:r>
            <a:r>
              <a:rPr lang="uk-UA" sz="1600" i="1" dirty="0" smtClean="0"/>
              <a:t/>
            </a:r>
            <a:br>
              <a:rPr lang="uk-UA" sz="1600" i="1" dirty="0" smtClean="0"/>
            </a:br>
            <a:r>
              <a:rPr lang="en-US" sz="1600" i="1" dirty="0" smtClean="0"/>
              <a:t>Cambridge </a:t>
            </a:r>
            <a:r>
              <a:rPr lang="en-US" sz="1600" i="1" dirty="0"/>
              <a:t>University Press 2007</a:t>
            </a:r>
            <a:endParaRPr lang="ru-RU" sz="1600" i="1" dirty="0"/>
          </a:p>
        </p:txBody>
      </p:sp>
    </p:spTree>
    <p:extLst>
      <p:ext uri="{BB962C8B-B14F-4D97-AF65-F5344CB8AC3E}">
        <p14:creationId xmlns:p14="http://schemas.microsoft.com/office/powerpoint/2010/main" val="4115536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980728"/>
          </a:xfrm>
          <a:prstGeom prst="rect">
            <a:avLst/>
          </a:prstGeom>
          <a:pattFill prst="dkHorz">
            <a:fgClr>
              <a:srgbClr val="7030A0"/>
            </a:fgClr>
            <a:bgClr>
              <a:schemeClr val="tx1">
                <a:lumMod val="50000"/>
                <a:lumOff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Атеїстичні держави</a:t>
            </a:r>
            <a:endParaRPr lang="uk-UA" sz="4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2065411"/>
              </p:ext>
            </p:extLst>
          </p:nvPr>
        </p:nvGraphicFramePr>
        <p:xfrm>
          <a:off x="0" y="1484787"/>
          <a:ext cx="9144000" cy="537321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427984"/>
                <a:gridCol w="360040"/>
                <a:gridCol w="4355976"/>
              </a:tblGrid>
              <a:tr h="488474">
                <a:tc>
                  <a:txBody>
                    <a:bodyPr/>
                    <a:lstStyle/>
                    <a:p>
                      <a:pPr algn="r"/>
                      <a:r>
                        <a:rPr lang="uk-UA" dirty="0" smtClean="0"/>
                        <a:t>Назва</a:t>
                      </a:r>
                      <a:r>
                        <a:rPr lang="uk-UA" baseline="0" dirty="0" smtClean="0"/>
                        <a:t> країни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dirty="0" smtClean="0"/>
                        <a:t>Атеїстів</a:t>
                      </a:r>
                      <a:r>
                        <a:rPr lang="uk-UA" baseline="0" dirty="0" smtClean="0"/>
                        <a:t> серед населення, %</a:t>
                      </a:r>
                      <a:endParaRPr lang="ru-RU" b="1" dirty="0"/>
                    </a:p>
                  </a:txBody>
                  <a:tcPr anchor="ctr"/>
                </a:tc>
              </a:tr>
              <a:tr h="488474">
                <a:tc>
                  <a:txBody>
                    <a:bodyPr/>
                    <a:lstStyle/>
                    <a:p>
                      <a:pPr algn="r"/>
                      <a:r>
                        <a:rPr lang="uk-UA" dirty="0" smtClean="0"/>
                        <a:t>Швеція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dirty="0" smtClean="0"/>
                        <a:t>46</a:t>
                      </a:r>
                      <a:r>
                        <a:rPr lang="uk-UA" baseline="0" dirty="0" smtClean="0"/>
                        <a:t> – 85</a:t>
                      </a:r>
                      <a:endParaRPr lang="ru-RU" dirty="0"/>
                    </a:p>
                  </a:txBody>
                  <a:tcPr anchor="ctr"/>
                </a:tc>
              </a:tr>
              <a:tr h="488474">
                <a:tc>
                  <a:txBody>
                    <a:bodyPr/>
                    <a:lstStyle/>
                    <a:p>
                      <a:pPr algn="r"/>
                      <a:r>
                        <a:rPr lang="uk-UA" dirty="0" smtClean="0"/>
                        <a:t>В’єтнам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dirty="0" smtClean="0"/>
                        <a:t>81</a:t>
                      </a:r>
                      <a:endParaRPr lang="ru-RU" dirty="0"/>
                    </a:p>
                  </a:txBody>
                  <a:tcPr anchor="ctr"/>
                </a:tc>
              </a:tr>
              <a:tr h="488474">
                <a:tc>
                  <a:txBody>
                    <a:bodyPr/>
                    <a:lstStyle/>
                    <a:p>
                      <a:pPr algn="r"/>
                      <a:r>
                        <a:rPr lang="uk-UA" dirty="0" smtClean="0"/>
                        <a:t>Данія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dirty="0" smtClean="0"/>
                        <a:t>43</a:t>
                      </a:r>
                      <a:r>
                        <a:rPr lang="uk-UA" baseline="0" dirty="0" smtClean="0"/>
                        <a:t> – 80</a:t>
                      </a:r>
                      <a:endParaRPr lang="ru-RU" dirty="0"/>
                    </a:p>
                  </a:txBody>
                  <a:tcPr anchor="ctr"/>
                </a:tc>
              </a:tr>
              <a:tr h="488474">
                <a:tc>
                  <a:txBody>
                    <a:bodyPr/>
                    <a:lstStyle/>
                    <a:p>
                      <a:pPr algn="r"/>
                      <a:r>
                        <a:rPr lang="uk-UA" dirty="0" smtClean="0"/>
                        <a:t>Норвегія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dirty="0" smtClean="0"/>
                        <a:t>31 – 72</a:t>
                      </a:r>
                      <a:endParaRPr lang="ru-RU" dirty="0"/>
                    </a:p>
                  </a:txBody>
                  <a:tcPr anchor="ctr"/>
                </a:tc>
              </a:tr>
              <a:tr h="488474">
                <a:tc>
                  <a:txBody>
                    <a:bodyPr/>
                    <a:lstStyle/>
                    <a:p>
                      <a:pPr algn="r"/>
                      <a:r>
                        <a:rPr lang="uk-UA" dirty="0" smtClean="0"/>
                        <a:t>Японія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dirty="0" smtClean="0"/>
                        <a:t>64</a:t>
                      </a:r>
                      <a:r>
                        <a:rPr lang="uk-UA" baseline="0" dirty="0" smtClean="0"/>
                        <a:t> – 65</a:t>
                      </a:r>
                      <a:endParaRPr lang="ru-RU" dirty="0"/>
                    </a:p>
                  </a:txBody>
                  <a:tcPr anchor="ctr"/>
                </a:tc>
              </a:tr>
              <a:tr h="488474">
                <a:tc>
                  <a:txBody>
                    <a:bodyPr/>
                    <a:lstStyle/>
                    <a:p>
                      <a:pPr algn="r"/>
                      <a:r>
                        <a:rPr lang="uk-UA" dirty="0" smtClean="0"/>
                        <a:t>Чехія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dirty="0" smtClean="0"/>
                        <a:t>54 – 61</a:t>
                      </a:r>
                      <a:endParaRPr lang="ru-RU" dirty="0"/>
                    </a:p>
                  </a:txBody>
                  <a:tcPr anchor="ctr"/>
                </a:tc>
              </a:tr>
              <a:tr h="488474">
                <a:tc>
                  <a:txBody>
                    <a:bodyPr/>
                    <a:lstStyle/>
                    <a:p>
                      <a:pPr algn="r"/>
                      <a:r>
                        <a:rPr lang="uk-UA" dirty="0" smtClean="0"/>
                        <a:t>Фінляндія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dirty="0" smtClean="0"/>
                        <a:t>28 – 60</a:t>
                      </a:r>
                      <a:endParaRPr lang="ru-RU" dirty="0"/>
                    </a:p>
                  </a:txBody>
                  <a:tcPr anchor="ctr"/>
                </a:tc>
              </a:tr>
              <a:tr h="488474">
                <a:tc>
                  <a:txBody>
                    <a:bodyPr/>
                    <a:lstStyle/>
                    <a:p>
                      <a:pPr algn="r"/>
                      <a:r>
                        <a:rPr lang="uk-UA" dirty="0" smtClean="0"/>
                        <a:t>Франція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dirty="0" smtClean="0"/>
                        <a:t>43 – 54</a:t>
                      </a:r>
                      <a:endParaRPr lang="ru-RU" dirty="0"/>
                    </a:p>
                  </a:txBody>
                  <a:tcPr anchor="ctr"/>
                </a:tc>
              </a:tr>
              <a:tr h="488474">
                <a:tc>
                  <a:txBody>
                    <a:bodyPr/>
                    <a:lstStyle/>
                    <a:p>
                      <a:pPr algn="r"/>
                      <a:r>
                        <a:rPr lang="uk-UA" dirty="0" smtClean="0"/>
                        <a:t>Південна Корея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dirty="0" smtClean="0"/>
                        <a:t>30</a:t>
                      </a:r>
                      <a:r>
                        <a:rPr lang="uk-UA" baseline="0" dirty="0" smtClean="0"/>
                        <a:t> – 52</a:t>
                      </a:r>
                      <a:endParaRPr lang="ru-RU" dirty="0"/>
                    </a:p>
                  </a:txBody>
                  <a:tcPr anchor="ctr"/>
                </a:tc>
              </a:tr>
              <a:tr h="488474">
                <a:tc>
                  <a:txBody>
                    <a:bodyPr/>
                    <a:lstStyle/>
                    <a:p>
                      <a:pPr algn="r"/>
                      <a:r>
                        <a:rPr lang="uk-UA" dirty="0" smtClean="0"/>
                        <a:t>Естонія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dirty="0" smtClean="0"/>
                        <a:t>49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1043444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i="1" dirty="0" smtClean="0"/>
              <a:t>Дослідження ресурсу </a:t>
            </a:r>
            <a:r>
              <a:rPr lang="en-US" i="1" dirty="0" smtClean="0"/>
              <a:t>Washington Profile, 2005 </a:t>
            </a:r>
            <a:r>
              <a:rPr lang="uk-UA" i="1" dirty="0" smtClean="0"/>
              <a:t>рік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931774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980728"/>
          </a:xfrm>
          <a:prstGeom prst="rect">
            <a:avLst/>
          </a:prstGeom>
          <a:pattFill prst="dkHorz">
            <a:fgClr>
              <a:srgbClr val="7030A0"/>
            </a:fgClr>
            <a:bgClr>
              <a:schemeClr val="tx1">
                <a:lumMod val="50000"/>
                <a:lumOff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Атеїстичні держави</a:t>
            </a:r>
            <a:endParaRPr lang="uk-UA" sz="4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205617"/>
              </p:ext>
            </p:extLst>
          </p:nvPr>
        </p:nvGraphicFramePr>
        <p:xfrm>
          <a:off x="0" y="1484787"/>
          <a:ext cx="9144000" cy="537321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427984"/>
                <a:gridCol w="360040"/>
                <a:gridCol w="4355976"/>
              </a:tblGrid>
              <a:tr h="488474">
                <a:tc>
                  <a:txBody>
                    <a:bodyPr/>
                    <a:lstStyle/>
                    <a:p>
                      <a:pPr algn="r"/>
                      <a:r>
                        <a:rPr lang="uk-UA" dirty="0" smtClean="0"/>
                        <a:t>Назва країни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dirty="0" smtClean="0"/>
                        <a:t>Атеїстів</a:t>
                      </a:r>
                      <a:r>
                        <a:rPr lang="uk-UA" baseline="0" dirty="0" smtClean="0"/>
                        <a:t> серед населення, %</a:t>
                      </a:r>
                      <a:endParaRPr lang="ru-RU" b="1" dirty="0"/>
                    </a:p>
                  </a:txBody>
                  <a:tcPr anchor="ctr"/>
                </a:tc>
              </a:tr>
              <a:tr h="488474">
                <a:tc>
                  <a:txBody>
                    <a:bodyPr/>
                    <a:lstStyle/>
                    <a:p>
                      <a:pPr algn="r"/>
                      <a:r>
                        <a:rPr lang="uk-UA" dirty="0" smtClean="0"/>
                        <a:t>Китай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b="0" dirty="0" smtClean="0"/>
                        <a:t>47</a:t>
                      </a:r>
                      <a:endParaRPr lang="ru-RU" b="0" dirty="0"/>
                    </a:p>
                  </a:txBody>
                  <a:tcPr anchor="ctr"/>
                </a:tc>
              </a:tr>
              <a:tr h="488474">
                <a:tc>
                  <a:txBody>
                    <a:bodyPr/>
                    <a:lstStyle/>
                    <a:p>
                      <a:pPr algn="r"/>
                      <a:r>
                        <a:rPr lang="uk-UA" dirty="0" smtClean="0"/>
                        <a:t>Японія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b="0" dirty="0" smtClean="0"/>
                        <a:t>31</a:t>
                      </a:r>
                      <a:endParaRPr lang="ru-RU" b="0" dirty="0"/>
                    </a:p>
                  </a:txBody>
                  <a:tcPr anchor="ctr"/>
                </a:tc>
              </a:tr>
              <a:tr h="488474">
                <a:tc>
                  <a:txBody>
                    <a:bodyPr/>
                    <a:lstStyle/>
                    <a:p>
                      <a:pPr algn="r"/>
                      <a:r>
                        <a:rPr lang="uk-UA" dirty="0" smtClean="0"/>
                        <a:t>Чехія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b="0" dirty="0" smtClean="0"/>
                        <a:t>30</a:t>
                      </a:r>
                      <a:endParaRPr lang="ru-RU" b="0" dirty="0"/>
                    </a:p>
                  </a:txBody>
                  <a:tcPr anchor="ctr"/>
                </a:tc>
              </a:tr>
              <a:tr h="488474">
                <a:tc>
                  <a:txBody>
                    <a:bodyPr/>
                    <a:lstStyle/>
                    <a:p>
                      <a:pPr algn="r"/>
                      <a:r>
                        <a:rPr lang="uk-UA" dirty="0" smtClean="0"/>
                        <a:t>Франція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b="0" dirty="0" smtClean="0"/>
                        <a:t>29</a:t>
                      </a:r>
                      <a:endParaRPr lang="ru-RU" b="0" dirty="0"/>
                    </a:p>
                  </a:txBody>
                  <a:tcPr anchor="ctr"/>
                </a:tc>
              </a:tr>
              <a:tr h="488474">
                <a:tc>
                  <a:txBody>
                    <a:bodyPr/>
                    <a:lstStyle/>
                    <a:p>
                      <a:pPr algn="r"/>
                      <a:r>
                        <a:rPr lang="uk-UA" dirty="0" smtClean="0"/>
                        <a:t>Південна Корея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b="0" dirty="0" smtClean="0"/>
                        <a:t>15</a:t>
                      </a:r>
                      <a:endParaRPr lang="ru-RU" b="0" dirty="0"/>
                    </a:p>
                  </a:txBody>
                  <a:tcPr anchor="ctr"/>
                </a:tc>
              </a:tr>
              <a:tr h="488474">
                <a:tc>
                  <a:txBody>
                    <a:bodyPr/>
                    <a:lstStyle/>
                    <a:p>
                      <a:pPr algn="r"/>
                      <a:r>
                        <a:rPr lang="uk-UA" dirty="0" smtClean="0"/>
                        <a:t>Німеччина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b="0" dirty="0" smtClean="0"/>
                        <a:t>15</a:t>
                      </a:r>
                      <a:endParaRPr lang="ru-RU" b="0" dirty="0"/>
                    </a:p>
                  </a:txBody>
                  <a:tcPr anchor="ctr"/>
                </a:tc>
              </a:tr>
              <a:tr h="488474">
                <a:tc>
                  <a:txBody>
                    <a:bodyPr/>
                    <a:lstStyle/>
                    <a:p>
                      <a:pPr algn="r"/>
                      <a:r>
                        <a:rPr lang="uk-UA" dirty="0" smtClean="0"/>
                        <a:t>Голландія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b="0" dirty="0" smtClean="0"/>
                        <a:t>14</a:t>
                      </a:r>
                      <a:endParaRPr lang="ru-RU" b="0" dirty="0"/>
                    </a:p>
                  </a:txBody>
                  <a:tcPr anchor="ctr"/>
                </a:tc>
              </a:tr>
              <a:tr h="488474">
                <a:tc>
                  <a:txBody>
                    <a:bodyPr/>
                    <a:lstStyle/>
                    <a:p>
                      <a:pPr algn="r"/>
                      <a:r>
                        <a:rPr lang="uk-UA" dirty="0" smtClean="0"/>
                        <a:t>Австрія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b="0" dirty="0" smtClean="0"/>
                        <a:t>10</a:t>
                      </a:r>
                      <a:endParaRPr lang="ru-RU" b="0" dirty="0"/>
                    </a:p>
                  </a:txBody>
                  <a:tcPr anchor="ctr"/>
                </a:tc>
              </a:tr>
              <a:tr h="488474">
                <a:tc>
                  <a:txBody>
                    <a:bodyPr/>
                    <a:lstStyle/>
                    <a:p>
                      <a:pPr algn="r"/>
                      <a:r>
                        <a:rPr lang="uk-UA" dirty="0" smtClean="0"/>
                        <a:t>Ісландія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b="0" dirty="0" smtClean="0"/>
                        <a:t>10</a:t>
                      </a:r>
                      <a:endParaRPr lang="ru-RU" b="0" dirty="0"/>
                    </a:p>
                  </a:txBody>
                  <a:tcPr anchor="ctr"/>
                </a:tc>
              </a:tr>
              <a:tr h="488474">
                <a:tc>
                  <a:txBody>
                    <a:bodyPr/>
                    <a:lstStyle/>
                    <a:p>
                      <a:pPr algn="r"/>
                      <a:r>
                        <a:rPr lang="uk-UA" dirty="0" smtClean="0"/>
                        <a:t>Австралія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b="0" dirty="0" smtClean="0"/>
                        <a:t>10</a:t>
                      </a:r>
                      <a:endParaRPr lang="ru-RU" b="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1043444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i="1" dirty="0" smtClean="0"/>
              <a:t>Дослідження ресурсу </a:t>
            </a:r>
            <a:r>
              <a:rPr lang="en-US" i="1" dirty="0" smtClean="0"/>
              <a:t>Huffington Post, 2013 </a:t>
            </a:r>
            <a:r>
              <a:rPr lang="uk-UA" i="1" dirty="0" smtClean="0"/>
              <a:t>рік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83519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980728"/>
          </a:xfrm>
          <a:prstGeom prst="rect">
            <a:avLst/>
          </a:prstGeom>
          <a:pattFill prst="dkHorz">
            <a:fgClr>
              <a:srgbClr val="7030A0"/>
            </a:fgClr>
            <a:bgClr>
              <a:schemeClr val="tx1">
                <a:lumMod val="50000"/>
                <a:lumOff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Висновки</a:t>
            </a:r>
            <a:endParaRPr lang="uk-UA" sz="4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pic>
        <p:nvPicPr>
          <p:cNvPr id="5122" name="Picture 2" descr="C:\Users\Andrew\Desktop\574px-Diagnostics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45" b="6434"/>
          <a:stretch/>
        </p:blipFill>
        <p:spPr bwMode="auto">
          <a:xfrm>
            <a:off x="467544" y="1015008"/>
            <a:ext cx="8208912" cy="5724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162653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wdUpDiag">
          <a:fgClr>
            <a:srgbClr val="7030A0"/>
          </a:fgClr>
          <a:bgClr>
            <a:schemeClr val="tx1">
              <a:lumMod val="65000"/>
              <a:lumOff val="3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" y="980728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/>
            <a:r>
              <a:rPr lang="uk-UA" sz="8000" b="1" dirty="0" smtClean="0">
                <a:ln w="1905"/>
                <a:solidFill>
                  <a:schemeClr val="bg1"/>
                </a:solidFill>
              </a:rPr>
              <a:t>Дякую за увагу</a:t>
            </a:r>
            <a:endParaRPr lang="uk-UA" sz="8000" b="1" dirty="0">
              <a:ln w="1905"/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3645024"/>
            <a:ext cx="792088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uk-UA" b="1" dirty="0" smtClean="0">
                <a:solidFill>
                  <a:schemeClr val="bg1"/>
                </a:solidFill>
              </a:rPr>
              <a:t>Атеїзм — Вікіпедія</a:t>
            </a:r>
            <a:r>
              <a:rPr lang="uk-UA" dirty="0" smtClean="0">
                <a:solidFill>
                  <a:schemeClr val="bg1"/>
                </a:solidFill>
              </a:rPr>
              <a:t/>
            </a:r>
            <a:br>
              <a:rPr lang="uk-UA" dirty="0" smtClean="0">
                <a:solidFill>
                  <a:schemeClr val="bg1"/>
                </a:solidFill>
              </a:rPr>
            </a:br>
            <a:r>
              <a:rPr lang="en-US" i="1" dirty="0" smtClean="0">
                <a:solidFill>
                  <a:schemeClr val="bg1"/>
                </a:solidFill>
              </a:rPr>
              <a:t>uk.wikipedia.org/wiki/</a:t>
            </a:r>
            <a:r>
              <a:rPr lang="uk-UA" i="1" dirty="0" smtClean="0">
                <a:solidFill>
                  <a:schemeClr val="bg1"/>
                </a:solidFill>
              </a:rPr>
              <a:t>Атеїзм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uk-UA" b="1" dirty="0" smtClean="0">
                <a:solidFill>
                  <a:schemeClr val="bg1"/>
                </a:solidFill>
              </a:rPr>
              <a:t>Атеїстичн</a:t>
            </a:r>
            <a:r>
              <a:rPr lang="uk-UA" b="1" dirty="0">
                <a:solidFill>
                  <a:schemeClr val="bg1"/>
                </a:solidFill>
              </a:rPr>
              <a:t>а</a:t>
            </a:r>
            <a:r>
              <a:rPr lang="uk-UA" b="1" dirty="0" smtClean="0">
                <a:solidFill>
                  <a:schemeClr val="bg1"/>
                </a:solidFill>
              </a:rPr>
              <a:t> держава — Вікіпедія</a:t>
            </a:r>
            <a:br>
              <a:rPr lang="uk-UA" b="1" dirty="0" smtClean="0">
                <a:solidFill>
                  <a:schemeClr val="bg1"/>
                </a:solidFill>
              </a:rPr>
            </a:br>
            <a:r>
              <a:rPr lang="en-US" i="1" dirty="0" smtClean="0">
                <a:solidFill>
                  <a:schemeClr val="bg1"/>
                </a:solidFill>
              </a:rPr>
              <a:t>uk.wikipedia.org/wiki/</a:t>
            </a:r>
            <a:r>
              <a:rPr lang="uk-UA" i="1" dirty="0" smtClean="0">
                <a:solidFill>
                  <a:schemeClr val="bg1"/>
                </a:solidFill>
              </a:rPr>
              <a:t>Атеїстична_держава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ru-RU" b="1" dirty="0">
                <a:solidFill>
                  <a:schemeClr val="bg1"/>
                </a:solidFill>
              </a:rPr>
              <a:t>Самые религиозные и атеистические страны </a:t>
            </a:r>
            <a:r>
              <a:rPr lang="ru-RU" b="1" dirty="0" smtClean="0">
                <a:solidFill>
                  <a:schemeClr val="bg1"/>
                </a:solidFill>
              </a:rPr>
              <a:t>мира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en-US" i="1" dirty="0" smtClean="0">
                <a:solidFill>
                  <a:schemeClr val="bg1"/>
                </a:solidFill>
              </a:rPr>
              <a:t>islam-today.ru/</a:t>
            </a:r>
            <a:r>
              <a:rPr lang="en-US" i="1" dirty="0" err="1" smtClean="0">
                <a:solidFill>
                  <a:schemeClr val="bg1"/>
                </a:solidFill>
              </a:rPr>
              <a:t>obshhestvo</a:t>
            </a:r>
            <a:r>
              <a:rPr lang="en-US" i="1" dirty="0" smtClean="0">
                <a:solidFill>
                  <a:schemeClr val="bg1"/>
                </a:solidFill>
              </a:rPr>
              <a:t>/</a:t>
            </a:r>
            <a:r>
              <a:rPr lang="en-US" i="1" dirty="0" err="1" smtClean="0">
                <a:solidFill>
                  <a:schemeClr val="bg1"/>
                </a:solidFill>
              </a:rPr>
              <a:t>samye_religioznye_i_ateistichnye_strany_mira</a:t>
            </a:r>
            <a:endParaRPr lang="uk-UA" i="1" dirty="0" smtClean="0">
              <a:solidFill>
                <a:schemeClr val="bg1"/>
              </a:solidFill>
            </a:endParaRPr>
          </a:p>
          <a:p>
            <a:pPr>
              <a:spcAft>
                <a:spcPts val="1200"/>
              </a:spcAft>
            </a:pPr>
            <a:endParaRPr lang="en-US" i="1" dirty="0" smtClean="0">
              <a:solidFill>
                <a:schemeClr val="bg1"/>
              </a:solidFill>
            </a:endParaRPr>
          </a:p>
          <a:p>
            <a:pPr>
              <a:spcAft>
                <a:spcPts val="1200"/>
              </a:spcAft>
            </a:pPr>
            <a:r>
              <a:rPr lang="uk-UA" i="1" dirty="0" smtClean="0">
                <a:solidFill>
                  <a:schemeClr val="bg1"/>
                </a:solidFill>
              </a:rPr>
              <a:t>Прапори держав узяті </a:t>
            </a:r>
            <a:r>
              <a:rPr lang="uk-UA" i="1" dirty="0">
                <a:solidFill>
                  <a:schemeClr val="bg1"/>
                </a:solidFill>
              </a:rPr>
              <a:t>з</a:t>
            </a:r>
            <a:r>
              <a:rPr lang="uk-UA" i="1" dirty="0" smtClean="0">
                <a:solidFill>
                  <a:schemeClr val="bg1"/>
                </a:solidFill>
              </a:rPr>
              <a:t> ресурсів Вікіпедії</a:t>
            </a:r>
            <a:r>
              <a:rPr lang="en-US" i="1" dirty="0" smtClean="0">
                <a:solidFill>
                  <a:schemeClr val="bg1"/>
                </a:solidFill>
              </a:rPr>
              <a:t>.</a:t>
            </a:r>
            <a:endParaRPr lang="uk-UA" i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973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ndara">
      <a:majorFont>
        <a:latin typeface="Candara"/>
        <a:ea typeface=""/>
        <a:cs typeface=""/>
      </a:majorFont>
      <a:minorFont>
        <a:latin typeface="Candar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626</TotalTime>
  <Words>160</Words>
  <Application>Microsoft Office PowerPoint</Application>
  <PresentationFormat>Экран (4:3)</PresentationFormat>
  <Paragraphs>73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Andrew Bida</dc:creator>
  <cp:lastModifiedBy>Andrew Bida</cp:lastModifiedBy>
  <cp:revision>53</cp:revision>
  <dcterms:created xsi:type="dcterms:W3CDTF">2013-10-25T15:28:18Z</dcterms:created>
  <dcterms:modified xsi:type="dcterms:W3CDTF">2013-11-06T17:29:13Z</dcterms:modified>
</cp:coreProperties>
</file>