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1"/>
  </p:notesMasterIdLst>
  <p:sldIdLst>
    <p:sldId id="256" r:id="rId2"/>
    <p:sldId id="262" r:id="rId3"/>
    <p:sldId id="257" r:id="rId4"/>
    <p:sldId id="263" r:id="rId5"/>
    <p:sldId id="258" r:id="rId6"/>
    <p:sldId id="259" r:id="rId7"/>
    <p:sldId id="260" r:id="rId8"/>
    <p:sldId id="261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6600"/>
    <a:srgbClr val="A036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24" autoAdjust="0"/>
  </p:normalViewPr>
  <p:slideViewPr>
    <p:cSldViewPr>
      <p:cViewPr varScale="1">
        <p:scale>
          <a:sx n="69" d="100"/>
          <a:sy n="69" d="100"/>
        </p:scale>
        <p:origin x="-139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6DA8A2-1EF7-4559-B096-B68D47D656BC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A8B6A-49F4-4C7D-B1CD-2BEFC2E94B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1199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A8B6A-49F4-4C7D-B1CD-2BEFC2E94B0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31126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21.05.2014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readytask.ho.ua/" TargetMode="External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2" b="2562"/>
          <a:stretch/>
        </p:blipFill>
        <p:spPr bwMode="auto">
          <a:xfrm>
            <a:off x="1259632" y="1049240"/>
            <a:ext cx="6552728" cy="4761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717032"/>
            <a:ext cx="7772400" cy="2160240"/>
          </a:xfrm>
        </p:spPr>
        <p:txBody>
          <a:bodyPr>
            <a:normAutofit/>
          </a:bodyPr>
          <a:lstStyle/>
          <a:p>
            <a:r>
              <a:rPr lang="ru-RU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Техніка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безпеки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</a:t>
            </a:r>
            <a:b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6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роботі</a:t>
            </a:r>
            <a:r>
              <a:rPr lang="ru-RU" sz="6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60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lumMod val="95000"/>
                      <a:lumOff val="5000"/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комп'ютером</a:t>
            </a:r>
            <a:endParaRPr lang="ru-RU" sz="6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lumMod val="95000"/>
                    <a:lumOff val="5000"/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008" y="6381328"/>
            <a:ext cx="2987824" cy="404664"/>
          </a:xfrm>
          <a:prstGeom prst="rect">
            <a:avLst/>
          </a:prstGeom>
          <a:gradFill>
            <a:gsLst>
              <a:gs pos="0">
                <a:schemeClr val="accent1">
                  <a:lumMod val="31000"/>
                  <a:lumOff val="69000"/>
                </a:schemeClr>
              </a:gs>
              <a:gs pos="100000">
                <a:schemeClr val="accent1">
                  <a:tint val="23500"/>
                  <a:satMod val="160000"/>
                  <a:lumMod val="0"/>
                  <a:lumOff val="100000"/>
                </a:schemeClr>
              </a:gs>
            </a:gsLst>
            <a:lin ang="5400000" scaled="0"/>
          </a:gra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/>
              </a:rPr>
              <a:t>www.readytask.ho.ua</a:t>
            </a:r>
            <a:endParaRPr lang="ru-RU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14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638686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ПРАВИЛА </a:t>
            </a:r>
            <a:r>
              <a:rPr lang="ru-RU" sz="2400" dirty="0"/>
              <a:t>РОБОТИ В </a:t>
            </a:r>
            <a:r>
              <a:rPr lang="ru-RU" sz="2400" dirty="0" smtClean="0"/>
              <a:t>КАБІНЕТІ </a:t>
            </a:r>
          </a:p>
          <a:p>
            <a:r>
              <a:rPr lang="ru-RU" sz="2400" dirty="0" smtClean="0"/>
              <a:t>У </a:t>
            </a:r>
            <a:r>
              <a:rPr lang="ru-RU" sz="2400" dirty="0" err="1" smtClean="0"/>
              <a:t>кабінеті</a:t>
            </a:r>
            <a:r>
              <a:rPr lang="ru-RU" sz="2400" dirty="0" smtClean="0"/>
              <a:t> </a:t>
            </a:r>
            <a:r>
              <a:rPr lang="ru-RU" sz="2400" dirty="0" err="1"/>
              <a:t>встановлена</a:t>
            </a:r>
            <a:r>
              <a:rPr lang="ru-RU" sz="2400" dirty="0"/>
              <a:t> складна </a:t>
            </a:r>
            <a:r>
              <a:rPr lang="ru-RU" sz="2400" dirty="0" err="1"/>
              <a:t>апаратура</a:t>
            </a:r>
            <a:r>
              <a:rPr lang="ru-RU" sz="2400" dirty="0"/>
              <a:t>, яка </a:t>
            </a:r>
            <a:r>
              <a:rPr lang="ru-RU" sz="2400" dirty="0" err="1"/>
              <a:t>потребує</a:t>
            </a:r>
            <a:r>
              <a:rPr lang="ru-RU" sz="2400" dirty="0"/>
              <a:t> </a:t>
            </a:r>
            <a:r>
              <a:rPr lang="ru-RU" sz="2400" dirty="0" err="1"/>
              <a:t>обережного</a:t>
            </a:r>
            <a:r>
              <a:rPr lang="ru-RU" sz="2400" dirty="0"/>
              <a:t> і </a:t>
            </a:r>
            <a:r>
              <a:rPr lang="ru-RU" sz="2400" dirty="0" err="1"/>
              <a:t>акуратного</a:t>
            </a:r>
            <a:r>
              <a:rPr lang="ru-RU" sz="2400" dirty="0"/>
              <a:t> </a:t>
            </a:r>
            <a:r>
              <a:rPr lang="ru-RU" sz="2400" dirty="0" err="1"/>
              <a:t>ставлення</a:t>
            </a:r>
            <a:r>
              <a:rPr lang="ru-RU" sz="2400" dirty="0" smtClean="0"/>
              <a:t>: </a:t>
            </a:r>
            <a:r>
              <a:rPr lang="ru-RU" sz="2400" dirty="0" err="1"/>
              <a:t>комп’ютери</a:t>
            </a:r>
            <a:r>
              <a:rPr lang="ru-RU" sz="2400" dirty="0"/>
              <a:t>, </a:t>
            </a:r>
            <a:r>
              <a:rPr lang="ru-RU" sz="2400" dirty="0" err="1"/>
              <a:t>принтери</a:t>
            </a:r>
            <a:r>
              <a:rPr lang="ru-RU" sz="2400" dirty="0"/>
              <a:t>, </a:t>
            </a:r>
            <a:r>
              <a:rPr lang="ru-RU" sz="2400" dirty="0" err="1"/>
              <a:t>інші</a:t>
            </a:r>
            <a:r>
              <a:rPr lang="ru-RU" sz="2400" dirty="0"/>
              <a:t> </a:t>
            </a:r>
            <a:r>
              <a:rPr lang="ru-RU" sz="2400" dirty="0" err="1"/>
              <a:t>технічні</a:t>
            </a:r>
            <a:r>
              <a:rPr lang="ru-RU" sz="2400" dirty="0"/>
              <a:t> </a:t>
            </a:r>
            <a:r>
              <a:rPr lang="ru-RU" sz="2400" dirty="0" err="1"/>
              <a:t>засоби</a:t>
            </a:r>
            <a:r>
              <a:rPr lang="ru-RU" sz="2400" dirty="0"/>
              <a:t>. </a:t>
            </a:r>
          </a:p>
          <a:p>
            <a:pPr algn="ctr"/>
            <a:r>
              <a:rPr lang="ru-RU" sz="2400" dirty="0" smtClean="0"/>
              <a:t>ТОМУ: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/>
              <a:t>обережно</a:t>
            </a:r>
            <a:r>
              <a:rPr lang="ru-RU" sz="2400" dirty="0"/>
              <a:t> </a:t>
            </a:r>
            <a:r>
              <a:rPr lang="ru-RU" sz="2400" dirty="0" err="1"/>
              <a:t>ставтесь</a:t>
            </a:r>
            <a:r>
              <a:rPr lang="ru-RU" sz="2400" dirty="0"/>
              <a:t> до </a:t>
            </a:r>
            <a:r>
              <a:rPr lang="ru-RU" sz="2400" dirty="0" err="1"/>
              <a:t>даної</a:t>
            </a:r>
            <a:r>
              <a:rPr lang="ru-RU" sz="2400" dirty="0"/>
              <a:t> </a:t>
            </a:r>
            <a:r>
              <a:rPr lang="ru-RU" sz="2400" dirty="0" err="1"/>
              <a:t>техніки</a:t>
            </a:r>
            <a:r>
              <a:rPr lang="ru-RU" sz="2400" dirty="0" smtClean="0"/>
              <a:t>;</a:t>
            </a:r>
          </a:p>
          <a:p>
            <a:pPr marL="342900" indent="-342900">
              <a:buAutoNum type="arabicPeriod"/>
            </a:pPr>
            <a:r>
              <a:rPr lang="ru-RU" sz="2400" dirty="0" smtClean="0"/>
              <a:t> </a:t>
            </a:r>
            <a:r>
              <a:rPr lang="ru-RU" sz="2400" dirty="0" err="1"/>
              <a:t>спокійно</a:t>
            </a:r>
            <a:r>
              <a:rPr lang="ru-RU" sz="2400" dirty="0"/>
              <a:t>, не </a:t>
            </a:r>
            <a:r>
              <a:rPr lang="ru-RU" sz="2400" dirty="0" err="1"/>
              <a:t>поспішаючи</a:t>
            </a:r>
            <a:r>
              <a:rPr lang="ru-RU" sz="2400" dirty="0"/>
              <a:t>, не </a:t>
            </a:r>
            <a:r>
              <a:rPr lang="ru-RU" sz="2400" dirty="0" err="1"/>
              <a:t>штовхаючись</a:t>
            </a:r>
            <a:r>
              <a:rPr lang="ru-RU" sz="2400" dirty="0"/>
              <a:t>, не </a:t>
            </a:r>
            <a:r>
              <a:rPr lang="ru-RU" sz="2400" dirty="0" err="1"/>
              <a:t>зачіпаючи</a:t>
            </a:r>
            <a:r>
              <a:rPr lang="ru-RU" sz="2400" dirty="0"/>
              <a:t> </a:t>
            </a:r>
            <a:r>
              <a:rPr lang="ru-RU" sz="2400" dirty="0" err="1"/>
              <a:t>столів</a:t>
            </a:r>
            <a:r>
              <a:rPr lang="ru-RU" sz="2400" dirty="0"/>
              <a:t>, </a:t>
            </a:r>
            <a:r>
              <a:rPr lang="ru-RU" sz="2400" dirty="0" err="1"/>
              <a:t>заходьте</a:t>
            </a:r>
            <a:r>
              <a:rPr lang="ru-RU" sz="2400" dirty="0"/>
              <a:t> до </a:t>
            </a:r>
            <a:r>
              <a:rPr lang="ru-RU" sz="2400" dirty="0" err="1"/>
              <a:t>кабінету</a:t>
            </a:r>
            <a:r>
              <a:rPr lang="ru-RU" sz="2400" dirty="0"/>
              <a:t> і </a:t>
            </a:r>
            <a:r>
              <a:rPr lang="ru-RU" sz="2400" dirty="0" err="1"/>
              <a:t>займайте</a:t>
            </a:r>
            <a:r>
              <a:rPr lang="ru-RU" sz="2400" dirty="0"/>
              <a:t> </a:t>
            </a:r>
            <a:r>
              <a:rPr lang="ru-RU" sz="2400" dirty="0" err="1"/>
              <a:t>своє</a:t>
            </a:r>
            <a:r>
              <a:rPr lang="ru-RU" sz="2400" dirty="0"/>
              <a:t> </a:t>
            </a:r>
            <a:r>
              <a:rPr lang="ru-RU" sz="2400" dirty="0" err="1"/>
              <a:t>місце</a:t>
            </a:r>
            <a:r>
              <a:rPr lang="ru-RU" sz="2400" dirty="0"/>
              <a:t>, </a:t>
            </a:r>
            <a:r>
              <a:rPr lang="ru-RU" sz="2400" dirty="0" err="1"/>
              <a:t>нічого</a:t>
            </a:r>
            <a:r>
              <a:rPr lang="ru-RU" sz="2400" dirty="0"/>
              <a:t> не </a:t>
            </a:r>
            <a:r>
              <a:rPr lang="ru-RU" sz="2400" dirty="0" err="1"/>
              <a:t>чіпаючи</a:t>
            </a:r>
            <a:r>
              <a:rPr lang="ru-RU" sz="2400" dirty="0"/>
              <a:t> на столах</a:t>
            </a:r>
            <a:r>
              <a:rPr lang="ru-RU" sz="2400" dirty="0" smtClean="0"/>
              <a:t>. </a:t>
            </a:r>
          </a:p>
          <a:p>
            <a:r>
              <a:rPr lang="ru-RU" sz="2400" dirty="0" smtClean="0"/>
              <a:t>На </a:t>
            </a:r>
            <a:r>
              <a:rPr lang="ru-RU" sz="2400" dirty="0"/>
              <a:t>столах </a:t>
            </a:r>
            <a:r>
              <a:rPr lang="ru-RU" sz="2400" dirty="0" err="1" smtClean="0"/>
              <a:t>розміщені</a:t>
            </a:r>
            <a:r>
              <a:rPr lang="ru-RU" sz="2400" dirty="0" smtClean="0"/>
              <a:t>: </a:t>
            </a:r>
            <a:r>
              <a:rPr lang="ru-RU" sz="2400" dirty="0" err="1"/>
              <a:t>системний</a:t>
            </a:r>
            <a:r>
              <a:rPr lang="ru-RU" sz="2400" dirty="0"/>
              <a:t> блок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клавіатурою</a:t>
            </a:r>
            <a:r>
              <a:rPr lang="ru-RU" sz="2400" dirty="0"/>
              <a:t> і </a:t>
            </a:r>
            <a:r>
              <a:rPr lang="ru-RU" sz="2400" dirty="0" err="1"/>
              <a:t>монітор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398987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364550"/>
            <a:ext cx="2880320" cy="1868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843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836712"/>
            <a:ext cx="7272808" cy="5184576"/>
          </a:xfrm>
        </p:spPr>
        <p:txBody>
          <a:bodyPr>
            <a:normAutofit/>
          </a:bodyPr>
          <a:lstStyle/>
          <a:p>
            <a:r>
              <a:rPr lang="ru-RU" sz="4000" dirty="0"/>
              <a:t>1. </a:t>
            </a:r>
            <a:r>
              <a:rPr lang="ru-RU" sz="4000" dirty="0" err="1"/>
              <a:t>Працювати</a:t>
            </a:r>
            <a:r>
              <a:rPr lang="ru-RU" sz="4000" dirty="0"/>
              <a:t> за ПК </a:t>
            </a:r>
            <a:r>
              <a:rPr lang="ru-RU" sz="4000" dirty="0" err="1"/>
              <a:t>тільки</a:t>
            </a:r>
            <a:r>
              <a:rPr lang="ru-RU" sz="4000" dirty="0"/>
              <a:t> за </a:t>
            </a:r>
            <a:r>
              <a:rPr lang="ru-RU" sz="4000" dirty="0" err="1" smtClean="0"/>
              <a:t>дозволом</a:t>
            </a:r>
            <a:r>
              <a:rPr lang="ru-RU" sz="4000" dirty="0" smtClean="0"/>
              <a:t> </a:t>
            </a:r>
            <a:r>
              <a:rPr lang="ru-RU" sz="4000" dirty="0" err="1"/>
              <a:t>вчителя</a:t>
            </a:r>
            <a:r>
              <a:rPr lang="ru-RU" sz="4000" dirty="0"/>
              <a:t>, на </a:t>
            </a:r>
            <a:r>
              <a:rPr lang="ru-RU" sz="4000" dirty="0" err="1"/>
              <a:t>закріпленому</a:t>
            </a:r>
            <a:r>
              <a:rPr lang="ru-RU" sz="4000" dirty="0"/>
              <a:t> </a:t>
            </a:r>
            <a:r>
              <a:rPr lang="ru-RU" sz="4000" dirty="0" err="1"/>
              <a:t>робочому</a:t>
            </a:r>
            <a:r>
              <a:rPr lang="ru-RU" sz="4000" dirty="0"/>
              <a:t> </a:t>
            </a:r>
            <a:r>
              <a:rPr lang="ru-RU" sz="4000" dirty="0" err="1"/>
              <a:t>місці</a:t>
            </a:r>
            <a:r>
              <a:rPr lang="ru-RU" sz="4000" dirty="0"/>
              <a:t>.</a:t>
            </a:r>
            <a:endParaRPr lang="ru-RU" sz="4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852936"/>
            <a:ext cx="4896544" cy="3300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2540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908720"/>
            <a:ext cx="734481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2. на </a:t>
            </a:r>
            <a:r>
              <a:rPr lang="ru-RU" sz="2800" dirty="0" err="1"/>
              <a:t>відстані</a:t>
            </a:r>
            <a:r>
              <a:rPr lang="ru-RU" sz="2800" dirty="0"/>
              <a:t> 60-70 см, </a:t>
            </a:r>
            <a:r>
              <a:rPr lang="ru-RU" sz="2800" dirty="0" err="1"/>
              <a:t>зберігаючи</a:t>
            </a:r>
            <a:r>
              <a:rPr lang="ru-RU" sz="2800" dirty="0"/>
              <a:t> </a:t>
            </a:r>
            <a:r>
              <a:rPr lang="ru-RU" sz="2800" dirty="0" err="1"/>
              <a:t>правильну</a:t>
            </a:r>
            <a:r>
              <a:rPr lang="ru-RU" sz="2800" dirty="0"/>
              <a:t> </a:t>
            </a:r>
            <a:r>
              <a:rPr lang="ru-RU" sz="2800" dirty="0" smtClean="0"/>
              <a:t>осанку; </a:t>
            </a:r>
            <a:r>
              <a:rPr lang="ru-RU" sz="2800" dirty="0" err="1" smtClean="0"/>
              <a:t>учням</a:t>
            </a:r>
            <a:r>
              <a:rPr lang="ru-RU" sz="2800" dirty="0"/>
              <a:t>, </a:t>
            </a:r>
            <a:r>
              <a:rPr lang="ru-RU" sz="2800" dirty="0" err="1"/>
              <a:t>що</a:t>
            </a:r>
            <a:r>
              <a:rPr lang="ru-RU" sz="2800" dirty="0"/>
              <a:t> </a:t>
            </a:r>
            <a:r>
              <a:rPr lang="ru-RU" sz="2800" dirty="0" err="1"/>
              <a:t>постійно</a:t>
            </a:r>
            <a:r>
              <a:rPr lang="ru-RU" sz="2800" dirty="0"/>
              <a:t> </a:t>
            </a:r>
            <a:r>
              <a:rPr lang="ru-RU" sz="2800" dirty="0" err="1"/>
              <a:t>носять</a:t>
            </a:r>
            <a:r>
              <a:rPr lang="ru-RU" sz="2800" dirty="0"/>
              <a:t> </a:t>
            </a:r>
            <a:r>
              <a:rPr lang="ru-RU" sz="2800" dirty="0" err="1"/>
              <a:t>окуляри</a:t>
            </a:r>
            <a:r>
              <a:rPr lang="ru-RU" sz="2800" dirty="0"/>
              <a:t>, - в окулярах.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772" y="2348880"/>
            <a:ext cx="4104456" cy="3890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6367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272808" cy="4824536"/>
          </a:xfrm>
        </p:spPr>
        <p:txBody>
          <a:bodyPr>
            <a:normAutofit/>
          </a:bodyPr>
          <a:lstStyle/>
          <a:p>
            <a:r>
              <a:rPr lang="ru-RU" sz="3600" dirty="0"/>
              <a:t>3</a:t>
            </a:r>
            <a:r>
              <a:rPr lang="ru-RU" sz="3600" dirty="0" smtClean="0"/>
              <a:t>. </a:t>
            </a:r>
            <a:r>
              <a:rPr lang="ru-RU" sz="3600" dirty="0"/>
              <a:t>Перед початком </a:t>
            </a:r>
            <a:r>
              <a:rPr lang="ru-RU" sz="3600" dirty="0" err="1"/>
              <a:t>роботи</a:t>
            </a:r>
            <a:r>
              <a:rPr lang="ru-RU" sz="3600" dirty="0"/>
              <a:t> </a:t>
            </a:r>
            <a:r>
              <a:rPr lang="ru-RU" sz="3600" dirty="0" err="1"/>
              <a:t>візуально</a:t>
            </a:r>
            <a:r>
              <a:rPr lang="ru-RU" sz="3600" dirty="0"/>
              <a:t> </a:t>
            </a:r>
            <a:r>
              <a:rPr lang="ru-RU" sz="3600" dirty="0" err="1"/>
              <a:t>перевірити</a:t>
            </a:r>
            <a:r>
              <a:rPr lang="ru-RU" sz="3600" dirty="0"/>
              <a:t> </a:t>
            </a:r>
            <a:r>
              <a:rPr lang="ru-RU" sz="3600" dirty="0" err="1"/>
              <a:t>справність</a:t>
            </a:r>
            <a:r>
              <a:rPr lang="ru-RU" sz="3600" dirty="0"/>
              <a:t> ПК, </a:t>
            </a:r>
            <a:r>
              <a:rPr lang="ru-RU" sz="3600" dirty="0" err="1"/>
              <a:t>відсутність</a:t>
            </a:r>
            <a:r>
              <a:rPr lang="ru-RU" sz="3600" dirty="0"/>
              <a:t> </a:t>
            </a:r>
            <a:r>
              <a:rPr lang="ru-RU" sz="3600" dirty="0" err="1"/>
              <a:t>зовнішніх</a:t>
            </a:r>
            <a:r>
              <a:rPr lang="ru-RU" sz="3600" dirty="0"/>
              <a:t> </a:t>
            </a:r>
            <a:r>
              <a:rPr lang="ru-RU" sz="3600" dirty="0" err="1"/>
              <a:t>пошкоджень</a:t>
            </a:r>
            <a:r>
              <a:rPr lang="ru-RU" sz="3600" dirty="0"/>
              <a:t>.</a:t>
            </a:r>
            <a:endParaRPr lang="ru-RU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8806" y="3211163"/>
            <a:ext cx="2181972" cy="302003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2699792" y="3462716"/>
            <a:ext cx="360040" cy="36004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>
            <a:off x="2594676" y="3462716"/>
            <a:ext cx="432048" cy="360040"/>
          </a:xfrm>
          <a:prstGeom prst="line">
            <a:avLst/>
          </a:prstGeom>
          <a:ln w="76200">
            <a:solidFill>
              <a:srgbClr val="FF0000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996952"/>
            <a:ext cx="4226323" cy="3247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3783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764704"/>
            <a:ext cx="7560840" cy="489654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4. </a:t>
            </a:r>
            <a:r>
              <a:rPr lang="ru-RU" sz="3600" dirty="0"/>
              <a:t>У </a:t>
            </a:r>
            <a:r>
              <a:rPr lang="ru-RU" sz="3600" dirty="0" err="1"/>
              <a:t>випадку</a:t>
            </a:r>
            <a:r>
              <a:rPr lang="ru-RU" sz="3600" dirty="0"/>
              <a:t> </a:t>
            </a:r>
            <a:r>
              <a:rPr lang="ru-RU" sz="3600" dirty="0" err="1"/>
              <a:t>некоректної</a:t>
            </a:r>
            <a:r>
              <a:rPr lang="ru-RU" sz="3600" dirty="0"/>
              <a:t> </a:t>
            </a:r>
            <a:r>
              <a:rPr lang="ru-RU" sz="3600" dirty="0" err="1"/>
              <a:t>роботи</a:t>
            </a:r>
            <a:r>
              <a:rPr lang="ru-RU" sz="3600" dirty="0"/>
              <a:t> </a:t>
            </a:r>
            <a:r>
              <a:rPr lang="ru-RU" sz="3600" dirty="0" err="1"/>
              <a:t>машини</a:t>
            </a:r>
            <a:r>
              <a:rPr lang="ru-RU" sz="3600" dirty="0"/>
              <a:t> </a:t>
            </a:r>
            <a:r>
              <a:rPr lang="ru-RU" sz="3600" dirty="0" err="1"/>
              <a:t>негайно</a:t>
            </a:r>
            <a:r>
              <a:rPr lang="ru-RU" sz="3600" dirty="0"/>
              <a:t> </a:t>
            </a:r>
            <a:r>
              <a:rPr lang="ru-RU" sz="3600" dirty="0" err="1"/>
              <a:t>повідомити</a:t>
            </a:r>
            <a:r>
              <a:rPr lang="ru-RU" sz="3600" dirty="0"/>
              <a:t> </a:t>
            </a:r>
            <a:r>
              <a:rPr lang="ru-RU" sz="3600" dirty="0" err="1"/>
              <a:t>вчителя</a:t>
            </a:r>
            <a:r>
              <a:rPr lang="ru-RU" sz="3600" dirty="0"/>
              <a:t>, не </a:t>
            </a:r>
            <a:r>
              <a:rPr lang="ru-RU" sz="3600" dirty="0" err="1"/>
              <a:t>вживаючи</a:t>
            </a:r>
            <a:r>
              <a:rPr lang="ru-RU" sz="3600" dirty="0"/>
              <a:t> </a:t>
            </a:r>
            <a:r>
              <a:rPr lang="ru-RU" sz="3600" dirty="0" err="1"/>
              <a:t>спроб</a:t>
            </a:r>
            <a:r>
              <a:rPr lang="ru-RU" sz="3600" dirty="0"/>
              <a:t> </a:t>
            </a:r>
            <a:r>
              <a:rPr lang="ru-RU" sz="3600" dirty="0" err="1"/>
              <a:t>усунути</a:t>
            </a:r>
            <a:r>
              <a:rPr lang="ru-RU" sz="3600" dirty="0"/>
              <a:t> </a:t>
            </a:r>
            <a:r>
              <a:rPr lang="ru-RU" sz="3600" dirty="0" err="1"/>
              <a:t>несправність</a:t>
            </a:r>
            <a:r>
              <a:rPr lang="ru-RU" sz="3600" dirty="0"/>
              <a:t> </a:t>
            </a:r>
            <a:r>
              <a:rPr lang="ru-RU" sz="3600" dirty="0" err="1"/>
              <a:t>самостійно</a:t>
            </a:r>
            <a:r>
              <a:rPr lang="ru-RU" sz="3600" dirty="0"/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624" y="3140968"/>
            <a:ext cx="3967408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475" y="3293318"/>
            <a:ext cx="3353941" cy="29439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106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764704"/>
            <a:ext cx="7403948" cy="47423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5. </a:t>
            </a:r>
            <a:r>
              <a:rPr lang="ru-RU" sz="3200" dirty="0"/>
              <a:t>Категорично </a:t>
            </a:r>
            <a:r>
              <a:rPr lang="ru-RU" sz="3200" dirty="0" err="1"/>
              <a:t>забороняється</a:t>
            </a:r>
            <a:r>
              <a:rPr lang="ru-RU" sz="3200" dirty="0"/>
              <a:t> </a:t>
            </a:r>
            <a:r>
              <a:rPr lang="ru-RU" sz="3200" dirty="0" err="1"/>
              <a:t>торкатися</a:t>
            </a:r>
            <a:r>
              <a:rPr lang="ru-RU" sz="3200" dirty="0"/>
              <a:t> до </a:t>
            </a:r>
            <a:r>
              <a:rPr lang="ru-RU" sz="3200" dirty="0" err="1"/>
              <a:t>задньої</a:t>
            </a:r>
            <a:r>
              <a:rPr lang="ru-RU" sz="3200" dirty="0"/>
              <a:t> </a:t>
            </a:r>
            <a:r>
              <a:rPr lang="ru-RU" sz="3200" dirty="0" err="1"/>
              <a:t>стінки</a:t>
            </a:r>
            <a:r>
              <a:rPr lang="ru-RU" sz="3200" dirty="0"/>
              <a:t> системного блоку, проводам, розеток</a:t>
            </a:r>
            <a:r>
              <a:rPr lang="ru-RU" sz="3200" dirty="0" smtClean="0"/>
              <a:t>.</a:t>
            </a:r>
            <a:endParaRPr lang="ru-RU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95036"/>
            <a:ext cx="2138443" cy="3742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28"/>
          <a:stretch/>
        </p:blipFill>
        <p:spPr bwMode="auto">
          <a:xfrm>
            <a:off x="3110044" y="2371194"/>
            <a:ext cx="2355843" cy="38661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296383"/>
            <a:ext cx="2747237" cy="394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4407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846899"/>
            <a:ext cx="7488832" cy="4742341"/>
          </a:xfrm>
        </p:spPr>
        <p:txBody>
          <a:bodyPr>
            <a:normAutofit/>
          </a:bodyPr>
          <a:lstStyle/>
          <a:p>
            <a:r>
              <a:rPr lang="ru-RU" sz="3200" dirty="0" smtClean="0"/>
              <a:t>6. </a:t>
            </a:r>
            <a:r>
              <a:rPr lang="ru-RU" sz="3200" dirty="0" err="1"/>
              <a:t>Закінчення</a:t>
            </a:r>
            <a:r>
              <a:rPr lang="ru-RU" sz="3200" dirty="0"/>
              <a:t> </a:t>
            </a:r>
            <a:r>
              <a:rPr lang="ru-RU" sz="3200" dirty="0" err="1"/>
              <a:t>роботи</a:t>
            </a:r>
            <a:r>
              <a:rPr lang="ru-RU" sz="3200" dirty="0"/>
              <a:t>: </a:t>
            </a:r>
            <a:r>
              <a:rPr lang="ru-RU" sz="3200" dirty="0" err="1"/>
              <a:t>закриття</a:t>
            </a:r>
            <a:r>
              <a:rPr lang="ru-RU" sz="3200" dirty="0"/>
              <a:t> </a:t>
            </a:r>
            <a:r>
              <a:rPr lang="ru-RU" sz="3200" dirty="0" err="1"/>
              <a:t>всіх</a:t>
            </a:r>
            <a:r>
              <a:rPr lang="ru-RU" sz="3200" dirty="0"/>
              <a:t> </a:t>
            </a:r>
            <a:r>
              <a:rPr lang="ru-RU" sz="3200" dirty="0" err="1"/>
              <a:t>активних</a:t>
            </a:r>
            <a:r>
              <a:rPr lang="ru-RU" sz="3200" dirty="0"/>
              <a:t> </a:t>
            </a:r>
            <a:r>
              <a:rPr lang="ru-RU" sz="3200" dirty="0" err="1"/>
              <a:t>документів</a:t>
            </a:r>
            <a:r>
              <a:rPr lang="ru-RU" sz="3200" dirty="0"/>
              <a:t> і </a:t>
            </a:r>
            <a:r>
              <a:rPr lang="ru-RU" sz="3200" dirty="0" err="1"/>
              <a:t>додатків</a:t>
            </a:r>
            <a:r>
              <a:rPr lang="ru-RU" sz="3200" dirty="0"/>
              <a:t>, </a:t>
            </a:r>
            <a:r>
              <a:rPr lang="ru-RU" sz="3200" dirty="0" err="1"/>
              <a:t>вимкнути</a:t>
            </a:r>
            <a:r>
              <a:rPr lang="ru-RU" sz="3200" dirty="0"/>
              <a:t> ПК на </a:t>
            </a:r>
            <a:r>
              <a:rPr lang="ru-RU" sz="3200" dirty="0" err="1"/>
              <a:t>вимогу</a:t>
            </a:r>
            <a:r>
              <a:rPr lang="ru-RU" sz="3200" dirty="0"/>
              <a:t> </a:t>
            </a:r>
            <a:r>
              <a:rPr lang="ru-RU" sz="3200" dirty="0" err="1"/>
              <a:t>вчителя</a:t>
            </a:r>
            <a:r>
              <a:rPr lang="ru-RU" sz="3200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12"/>
          <a:stretch/>
        </p:blipFill>
        <p:spPr bwMode="auto">
          <a:xfrm>
            <a:off x="971600" y="2475375"/>
            <a:ext cx="3470759" cy="376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88699"/>
            <a:ext cx="3672408" cy="357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7072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7584" y="841674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rgbClr val="FF0000"/>
                </a:solidFill>
              </a:rPr>
              <a:t>ПАМЯТАЙТЕ!!! </a:t>
            </a:r>
            <a:r>
              <a:rPr lang="ru-RU" sz="2800" dirty="0"/>
              <a:t>Ви </a:t>
            </a:r>
            <a:r>
              <a:rPr lang="ru-RU" sz="2800" dirty="0" err="1"/>
              <a:t>повинні</a:t>
            </a:r>
            <a:r>
              <a:rPr lang="ru-RU" sz="2800" dirty="0"/>
              <a:t> добре знати і </a:t>
            </a:r>
            <a:r>
              <a:rPr lang="ru-RU" sz="2800" dirty="0" err="1"/>
              <a:t>виконувати</a:t>
            </a:r>
            <a:r>
              <a:rPr lang="ru-RU" sz="2800" dirty="0"/>
              <a:t> </a:t>
            </a:r>
            <a:r>
              <a:rPr lang="ru-RU" sz="2800" dirty="0" err="1"/>
              <a:t>ці</a:t>
            </a:r>
            <a:r>
              <a:rPr lang="ru-RU" sz="2800" dirty="0"/>
              <a:t> правила</a:t>
            </a:r>
            <a:r>
              <a:rPr lang="ru-RU" sz="2800" dirty="0" smtClean="0"/>
              <a:t>, </a:t>
            </a:r>
            <a:r>
              <a:rPr lang="ru-RU" sz="2800" dirty="0" err="1" smtClean="0"/>
              <a:t>щоб</a:t>
            </a:r>
            <a:r>
              <a:rPr lang="ru-RU" sz="2800" dirty="0" smtClean="0"/>
              <a:t> </a:t>
            </a:r>
            <a:r>
              <a:rPr lang="ru-RU" sz="2800" dirty="0" err="1"/>
              <a:t>уникнути</a:t>
            </a:r>
            <a:r>
              <a:rPr lang="ru-RU" sz="2800" dirty="0"/>
              <a:t> </a:t>
            </a:r>
            <a:r>
              <a:rPr lang="ru-RU" sz="2800" dirty="0" err="1"/>
              <a:t>нещасних</a:t>
            </a:r>
            <a:r>
              <a:rPr lang="ru-RU" sz="2800" dirty="0"/>
              <a:t> </a:t>
            </a:r>
            <a:r>
              <a:rPr lang="ru-RU" sz="2800" dirty="0" err="1"/>
              <a:t>випадків</a:t>
            </a:r>
            <a:r>
              <a:rPr lang="ru-RU" sz="2800" dirty="0"/>
              <a:t>, </a:t>
            </a:r>
            <a:r>
              <a:rPr lang="ru-RU" sz="2800" dirty="0" err="1"/>
              <a:t>успішно</a:t>
            </a:r>
            <a:r>
              <a:rPr lang="ru-RU" sz="2800" dirty="0"/>
              <a:t> </a:t>
            </a:r>
            <a:r>
              <a:rPr lang="ru-RU" sz="2800" dirty="0" err="1"/>
              <a:t>оволодівати</a:t>
            </a:r>
            <a:r>
              <a:rPr lang="ru-RU" sz="2800" dirty="0"/>
              <a:t> </a:t>
            </a:r>
            <a:r>
              <a:rPr lang="ru-RU" sz="2800" dirty="0" err="1"/>
              <a:t>знаннями</a:t>
            </a:r>
            <a:r>
              <a:rPr lang="ru-RU" sz="2800" dirty="0"/>
              <a:t>, </a:t>
            </a:r>
            <a:r>
              <a:rPr lang="ru-RU" sz="2800" dirty="0" err="1"/>
              <a:t>уміннями</a:t>
            </a:r>
            <a:r>
              <a:rPr lang="ru-RU" sz="2800" dirty="0"/>
              <a:t>, </a:t>
            </a:r>
            <a:r>
              <a:rPr lang="ru-RU" sz="2800" dirty="0" err="1"/>
              <a:t>навичками</a:t>
            </a:r>
            <a:r>
              <a:rPr lang="ru-RU" sz="2800" dirty="0"/>
              <a:t>, </a:t>
            </a:r>
            <a:r>
              <a:rPr lang="ru-RU" sz="2800" dirty="0" err="1"/>
              <a:t>зберегти</a:t>
            </a:r>
            <a:r>
              <a:rPr lang="ru-RU" sz="2800" dirty="0"/>
              <a:t> </a:t>
            </a:r>
            <a:r>
              <a:rPr lang="ru-RU" sz="2800" dirty="0" err="1"/>
              <a:t>державне</a:t>
            </a:r>
            <a:r>
              <a:rPr lang="ru-RU" sz="2800" dirty="0"/>
              <a:t> </a:t>
            </a:r>
            <a:r>
              <a:rPr lang="ru-RU" sz="2800" dirty="0" err="1"/>
              <a:t>майно</a:t>
            </a:r>
            <a:r>
              <a:rPr lang="ru-RU" sz="2800" dirty="0"/>
              <a:t> – </a:t>
            </a:r>
            <a:r>
              <a:rPr lang="ru-RU" sz="2800" dirty="0" err="1"/>
              <a:t>обчислювальну</a:t>
            </a:r>
            <a:r>
              <a:rPr lang="ru-RU" sz="2800" dirty="0"/>
              <a:t> </a:t>
            </a:r>
            <a:r>
              <a:rPr lang="ru-RU" sz="2800" dirty="0" err="1"/>
              <a:t>техніку</a:t>
            </a:r>
            <a:r>
              <a:rPr lang="ru-RU" sz="2800" dirty="0"/>
              <a:t> та </a:t>
            </a:r>
            <a:r>
              <a:rPr lang="ru-RU" sz="2800" dirty="0" err="1"/>
              <a:t>обладнання</a:t>
            </a:r>
            <a:r>
              <a:rPr lang="ru-RU" sz="2800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921" y="3172470"/>
            <a:ext cx="3024158" cy="3064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23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203</TotalTime>
  <Words>212</Words>
  <Application>Microsoft Office PowerPoint</Application>
  <PresentationFormat>Экран (4:3)</PresentationFormat>
  <Paragraphs>16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Кнопка</vt:lpstr>
      <vt:lpstr>Техніка безпеки при  роботі з комп'ютером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Техника безопасности при эксплуатации компьютера.</dc:title>
  <dc:creator>admin</dc:creator>
  <cp:lastModifiedBy>admin</cp:lastModifiedBy>
  <cp:revision>23</cp:revision>
  <dcterms:modified xsi:type="dcterms:W3CDTF">2014-05-21T20:18:22Z</dcterms:modified>
</cp:coreProperties>
</file>