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4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5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74" autoAdjust="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&#1054;&#1073;&#1097;&#1072;&#1103;\&#1043;&#1080;&#1090;&#1083;&#1077;&#1088;\&#1040;&#1076;&#1086;&#1083;&#1100;&#1092;%20&#1043;&#1080;&#1090;&#1083;&#1077;&#1088;%20-%20&#1082;&#1072;&#1085;&#1094;&#1083;&#1077;&#1088;%20&#1080;%20&#1092;&#1102;&#1088;&#1077;&#1088;%20&#1043;&#1077;&#1088;&#1084;&#1072;&#1085;&#1080;&#1080;%20(&#1095;&#1072;&#1089;&#1090;&#1100;%201)%20%20&#1042;&#1089;&#1077;&#1084;&#1080;&#1088;&#1085;&#1072;&#1103;%20&#1080;&#1089;&#1090;&#1086;&#1088;&#1080;&#1103;%20&#1074;%20&#1083;&#1080;&#1094;&#1072;&#1093;.files\younghitler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5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7" Type="http://schemas.openxmlformats.org/officeDocument/2006/relationships/hyperlink" Target="http://tululu.org/b13144/" TargetMode="External"/><Relationship Id="rId2" Type="http://schemas.openxmlformats.org/officeDocument/2006/relationships/hyperlink" Target="http://ru.wikipedia.org/wiki/%D0%9D%D0%BE%D0%B2%D1%8B%D0%B9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factografia.com/wiki/&#1043;&#1080;&#1090;&#1083;&#1077;&#1088;,_&#1040;&#1076;&#1086;&#1083;&#1100;&#1092;" TargetMode="External"/><Relationship Id="rId5" Type="http://schemas.openxmlformats.org/officeDocument/2006/relationships/hyperlink" Target="http://www.politforums/" TargetMode="External"/><Relationship Id="rId4" Type="http://schemas.openxmlformats.org/officeDocument/2006/relationships/hyperlink" Target="http://www.historyfoundation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Grdoc.BIOMED\&#1056;&#1072;&#1073;&#1086;&#1095;&#1080;&#1081;%20&#1089;&#1090;&#1086;&#1083;\&#1043;&#1080;&#1090;&#1083;&#1077;&#1088;,%20&#1040;&#1076;&#1086;&#1083;&#1100;&#1092;-&#1043;&#1080;&#1090;&#1083;&#1077;&#1088;,%20&#1040;&#1076;&#1086;&#1083;&#1100;&#1092;.files\g23.jpg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Grdoc.BIOMED\&#1056;&#1072;&#1073;&#1086;&#1095;&#1080;&#1081;%20&#1089;&#1090;&#1086;&#1083;\&#1043;&#1080;&#1090;&#1083;&#1077;&#1088;,%20&#1040;&#1076;&#1086;&#1083;&#1100;&#1092;-&#1043;&#1080;&#1090;&#1083;&#1077;&#1088;,%20&#1040;&#1076;&#1086;&#1083;&#1100;&#1092;.files\g2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Grdoc.BIOMED\&#1056;&#1072;&#1073;&#1086;&#1095;&#1080;&#1081;%20&#1089;&#1090;&#1086;&#1083;\&#1043;&#1080;&#1090;&#1083;&#1077;&#1088;,%20&#1040;&#1076;&#1086;&#1083;&#1100;&#1092;-&#1043;&#1080;&#1090;&#1083;&#1077;&#1088;,%20&#1040;&#1076;&#1086;&#1083;&#1100;&#1092;.files\g28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552728" cy="1152128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Адольф Гитлер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4797152"/>
            <a:ext cx="3538736" cy="1833067"/>
          </a:xfrm>
        </p:spPr>
        <p:txBody>
          <a:bodyPr/>
          <a:lstStyle/>
          <a:p>
            <a:pPr algn="r">
              <a:buNone/>
            </a:pPr>
            <a:r>
              <a:rPr lang="ru-RU" sz="2000" dirty="0" smtClean="0"/>
              <a:t>Подготовил:</a:t>
            </a:r>
          </a:p>
          <a:p>
            <a:pPr algn="r">
              <a:buNone/>
            </a:pPr>
            <a:r>
              <a:rPr lang="ru-RU" sz="2000" dirty="0" smtClean="0"/>
              <a:t>Ученик 10 класса </a:t>
            </a:r>
          </a:p>
          <a:p>
            <a:pPr algn="r">
              <a:buNone/>
            </a:pPr>
            <a:r>
              <a:rPr lang="ru-RU" sz="2000" dirty="0" smtClean="0"/>
              <a:t>Черкасской ООШ </a:t>
            </a:r>
          </a:p>
          <a:p>
            <a:pPr algn="r">
              <a:buNone/>
            </a:pPr>
            <a:r>
              <a:rPr lang="ru-RU" sz="2000" dirty="0" smtClean="0"/>
              <a:t>Карман Виталий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Рамазан\Desktop\2069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157026"/>
            <a:ext cx="3024336" cy="443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716016" y="2060848"/>
            <a:ext cx="4104456" cy="1859382"/>
          </a:xfrm>
          <a:prstGeom prst="rect">
            <a:avLst/>
          </a:prstGeom>
          <a:solidFill>
            <a:schemeClr val="bg1">
              <a:alpha val="5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Пока я руковожу партией, она не будет дискуссионным клубом для безродных литераторов и салонных большевиков.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Адольф Гитлер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Германия при правлении Гитлера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4618856" cy="3921299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Германия превратилась в один сплошной тюремный лагерь. Агенты гестапо врывались в дома среди ночи. Некоторые арестованные исчезали навсегда, многих бросали в подвалы, где подвергали избиениям и пыткам, чтобы вырвать признания.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22530" name="Object 8"/>
          <p:cNvGraphicFramePr>
            <a:graphicFrameLocks noChangeAspect="1"/>
          </p:cNvGraphicFramePr>
          <p:nvPr/>
        </p:nvGraphicFramePr>
        <p:xfrm>
          <a:off x="5076056" y="2132856"/>
          <a:ext cx="3312368" cy="4216571"/>
        </p:xfrm>
        <a:graphic>
          <a:graphicData uri="http://schemas.openxmlformats.org/presentationml/2006/ole">
            <p:oleObj spid="_x0000_s22530" name="Точечный рисунок" r:id="rId3" imgW="2257740" imgH="2847619" progId="PBrush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416824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Гитлеровская доктрина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4402832" cy="4065315"/>
          </a:xfrm>
        </p:spPr>
        <p:txBody>
          <a:bodyPr/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Мир – это борьба слабых и сильных рас; отбор самых приспособленных; 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Необходимость снова сделать Германию сильной и избавиться от евреев; 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Стремление к расширению «жизненного пространства».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602" name="Picture 2" descr="Ученые выяснили, почему Гитлер стал тираном"/>
          <p:cNvPicPr>
            <a:picLocks noChangeAspect="1" noChangeArrowheads="1"/>
          </p:cNvPicPr>
          <p:nvPr/>
        </p:nvPicPr>
        <p:blipFill>
          <a:blip r:embed="rId2" cstate="print"/>
          <a:srcRect l="32400"/>
          <a:stretch>
            <a:fillRect/>
          </a:stretch>
        </p:blipFill>
        <p:spPr bwMode="auto">
          <a:xfrm>
            <a:off x="4932040" y="2060848"/>
            <a:ext cx="3859188" cy="4167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008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Возрождение Германии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4186808" cy="3633267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Упрочив с помощью террора свое положение внутри страны, Гитлер принялся за возрождение былой германской мощи в Европе, приступив к осуществлению намеченных в «Моей борьбе" целей.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23554" name="Object 8"/>
          <p:cNvGraphicFramePr>
            <a:graphicFrameLocks noChangeAspect="1"/>
          </p:cNvGraphicFramePr>
          <p:nvPr/>
        </p:nvGraphicFramePr>
        <p:xfrm>
          <a:off x="5076056" y="2204864"/>
          <a:ext cx="3241675" cy="4114800"/>
        </p:xfrm>
        <a:graphic>
          <a:graphicData uri="http://schemas.openxmlformats.org/presentationml/2006/ole">
            <p:oleObj spid="_x0000_s23554" name="Точечный рисунок" r:id="rId3" imgW="2228571" imgH="2828571" progId="PBrush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16824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Начало Второй Мировой Войны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4330824" cy="4065315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Следующей жертвой Гитлер избрал Польшу. Теперь он претендовал на Польский коридор и Данциг, потерю которых связывал с Версальским договором. Западные державы, в ответ на обращение Польши, гарантировали ей сохранение независимости. </a:t>
            </a:r>
          </a:p>
          <a:p>
            <a:endParaRPr lang="ru-RU" dirty="0"/>
          </a:p>
        </p:txBody>
      </p:sp>
      <p:pic>
        <p:nvPicPr>
          <p:cNvPr id="4" name="Picture 2" descr="C:\Users\1\Pictures\LAWKV7CAMUH1IZCAEHCXI5CAJWLGIRCA0OB83GCAM3D0IVCAP4K832CAMSI6JDCA5PKYVACAK37CQ7CARSJN9ACA179MITCAD7X5MVCA74BL82CAJ8HZ2ACA5O2X04CAYS57AGCAP1VJO8CAXYVBRJCAMETCV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772816"/>
            <a:ext cx="21907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Адольф Гитлер в 20-е годы 20 века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4283968" y="3100734"/>
            <a:ext cx="2664296" cy="3757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2592288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Разгромив в течение сентября Польшу, Германия в апреле-мае 1940 г. оккупировала Норвегию, Данию, Голландию, Люксембург и Бельгию и прорвала фронт во Франции. В июне силы вермахта заняли Париж и Франция капитулировала. Весной 1941 г. Германия под руководством Гитлера захватывает Грецию и Югославию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5220072" y="2743200"/>
          <a:ext cx="3270250" cy="4114800"/>
        </p:xfrm>
        <a:graphic>
          <a:graphicData uri="http://schemas.openxmlformats.org/presentationml/2006/ole">
            <p:oleObj spid="_x0000_s24578" name="Точечный рисунок" r:id="rId3" imgW="2247619" imgH="2828571" progId="PBrush">
              <p:embed/>
            </p:oleObj>
          </a:graphicData>
        </a:graphic>
      </p:graphicFrame>
      <p:pic>
        <p:nvPicPr>
          <p:cNvPr id="5" name="Picture 2" descr="C:\Users\1\Pictures\untitle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14079"/>
            <a:ext cx="2736304" cy="414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Покушение на Гитлера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5940152" cy="4608512"/>
          </a:xfrm>
          <a:solidFill>
            <a:schemeClr val="bg1">
              <a:alpha val="48000"/>
            </a:schemeClr>
          </a:solidFill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Первое неудачное покушение на Гитлера произошло 8 ноября 1939 года в мюнхенской пивной «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Бюргерброй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», где он каждый год выступал перед ветеранами Национал-социалистической рабочей партии Германии. Столяр Иоганн Георг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Эльзер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 вмонтировал самодельное взрывное устройство с часовым механизмом в колонну, перед которой обычно устанавливали трибуну для вождя. В результате взрыва 8 человек было убито и 63 ранено. Однако Гитлера среди пострадавших не оказалось. Фюрер, ограничившись на этот раз кратким приветствием в адрес собравшихся, покинул зал за семь минут до взрыва, так как ему нужно было возвращаться в Берлин.</a:t>
            </a:r>
          </a:p>
          <a:p>
            <a:endParaRPr lang="ru-RU" dirty="0"/>
          </a:p>
        </p:txBody>
      </p:sp>
      <p:pic>
        <p:nvPicPr>
          <p:cNvPr id="4" name="Picture 2" descr="C:\Users\1\Pictures\юш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76872"/>
            <a:ext cx="2736303" cy="387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4896544" cy="6336704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В 1944 году против Гитлера был организован заговор 20 июля, целью которого было его физическое устранение и заключение мира с наступающими союзными войсками.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При взрыве бомбы, погибли 4 человека. Гитлер остался жив. После покушения он был не в состоянии находиться целый день на ногах, так как из ног было извлечено более 100 осколков. Кроме этого, у него был вывих правой руки, волосы на затылке опалены и повреждены барабанные перепонки. На правое ухо временно оглох.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Он приказал превратить казнь заговорщиков в унизительные мучения, заснять фильм и сфотографировать. Впоследствии сам лично смотрел этот фильм.</a:t>
            </a:r>
          </a:p>
          <a:p>
            <a:endParaRPr lang="ru-RU" dirty="0"/>
          </a:p>
        </p:txBody>
      </p:sp>
      <p:pic>
        <p:nvPicPr>
          <p:cNvPr id="4" name="Picture 2" descr="C:\Users\1\Pictures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100670" cy="321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Pictures\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501008"/>
            <a:ext cx="2471335" cy="31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Смерть Гитлера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5400600" cy="4209331"/>
          </a:xfrm>
        </p:spPr>
        <p:txBody>
          <a:bodyPr/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Нет никаких сомнений в том, что Гитлер застрелился </a:t>
            </a: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 показаниям свидетелей, допрошенных как советскими органами контрразведки, так и соответствующими службами союзников, 30 апреля 1945 г. в окружённом советскими войсками Берлине Гитлер вместе со своей женой Евой Браун покончил жизнь самоубийством, предварительно умертвив любимую собаку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Блонди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626" name="Picture 2" descr="The Early Life of Adolf Hitler timeline Timetoast timeli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779912" cy="2730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868144" cy="4248472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В советской историографии утвердилась точка зрения, что Гитлер принял яд (цианистый калий, как и большинство покончивших с собой нацистов), однако, по свидетельствам очевидцев, он застрелился. Существует также версия, согласно которой Гитлер, взяв в рот и раскусив ампулу с ядом, одновременно выстрелил в себя из пистолета (применив, таким образом, оба орудия смерти).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:\Users\1\Pictures\R4O3MKCA7YQSMMCAKZTV53CAZ1HCRCCAOVQFZWCAA37ZFCCAFXPJ8VCAO79H9QCALIEWUFCAYEQF7JCAVGMS29CA6IK8EGCAL8G6G6CA1JO7WOCAOMI8GGCA4OPDGNCAPBFMLLCAOGOCIGCAGS5CXUCABXGNP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333897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Hitler - JoBSPapa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71" y="836712"/>
            <a:ext cx="3211529" cy="4867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2592288"/>
          </a:xfrm>
        </p:spPr>
        <p:txBody>
          <a:bodyPr/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6" name="Picture 2" descr="Adolf Hitler Pics - Tefuxi67"/>
          <p:cNvPicPr>
            <a:picLocks noChangeAspect="1" noChangeArrowheads="1"/>
          </p:cNvPicPr>
          <p:nvPr/>
        </p:nvPicPr>
        <p:blipFill>
          <a:blip r:embed="rId2" cstate="print"/>
          <a:srcRect r="5064"/>
          <a:stretch>
            <a:fillRect/>
          </a:stretch>
        </p:blipFill>
        <p:spPr bwMode="auto">
          <a:xfrm>
            <a:off x="0" y="2213229"/>
            <a:ext cx="2915816" cy="4644772"/>
          </a:xfrm>
          <a:prstGeom prst="rect">
            <a:avLst/>
          </a:prstGeom>
          <a:noFill/>
        </p:spPr>
      </p:pic>
      <p:pic>
        <p:nvPicPr>
          <p:cNvPr id="31748" name="Picture 4" descr="Will the Oscars boycott The King's Speech. - Shalom 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48880"/>
            <a:ext cx="5715000" cy="3848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План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424936" cy="4680520"/>
          </a:xfrm>
          <a:solidFill>
            <a:schemeClr val="bg1">
              <a:alpha val="74000"/>
            </a:schemeClr>
          </a:solidFill>
        </p:spPr>
        <p:txBody>
          <a:bodyPr numCol="2"/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" action="ppaction://hlinkshowjump?jump=nextslide"/>
              </a:rPr>
              <a:t>Происхождение Гитлера;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2" action="ppaction://hlinksldjump"/>
              </a:rPr>
              <a:t>Юность;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3" action="ppaction://hlinksldjump"/>
              </a:rPr>
              <a:t>Участие в Первой Мировой Войне;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4" action="ppaction://hlinksldjump"/>
              </a:rPr>
              <a:t>Начало политической карьеры;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5" action="ppaction://hlinksldjump"/>
              </a:rPr>
              <a:t>Адольф Гитлер как лидер партии;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 smtClean="0">
                <a:latin typeface="Calibri" pitchFamily="34" charset="0"/>
                <a:cs typeface="Calibri" pitchFamily="34" charset="0"/>
                <a:hlinkClick r:id="rId6" action="ppaction://hlinksldjump"/>
              </a:rPr>
              <a:t>Фюрер-канцлер-А.Гитлер</a:t>
            </a:r>
            <a:r>
              <a:rPr lang="ru-RU" sz="2400" dirty="0" smtClean="0">
                <a:latin typeface="Calibri" pitchFamily="34" charset="0"/>
                <a:cs typeface="Calibri" pitchFamily="34" charset="0"/>
                <a:hlinkClick r:id="rId6" action="ppaction://hlinksldjump"/>
              </a:rPr>
              <a:t>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7" action="ppaction://hlinksldjump"/>
              </a:rPr>
              <a:t>Германия при правлении Гитлера;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8" action="ppaction://hlinksldjump"/>
              </a:rPr>
              <a:t>Гитлеровская доктрина;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9" action="ppaction://hlinksldjump"/>
              </a:rPr>
              <a:t>Возрождение Германии;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10" action="ppaction://hlinksldjump"/>
              </a:rPr>
              <a:t>Начало Второй Мировой Войны;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11" action="ppaction://hlinksldjump"/>
              </a:rPr>
              <a:t>Покушение на Гитлера;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Calibri" pitchFamily="34" charset="0"/>
                <a:cs typeface="Calibri" pitchFamily="34" charset="0"/>
                <a:hlinkClick r:id="rId12" action="ppaction://hlinksldjump"/>
              </a:rPr>
              <a:t>Смерть Гитлера;</a:t>
            </a: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30008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Использованная литература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2"/>
              </a:rPr>
              <a:t>http://ru.wikipedia.org/wiki/%D0%9D%D0%BE%D0%B2%D1%8B%D0%B9_%D0%B3%D0%BE%D0%B4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hlinkClick r:id="rId3"/>
              </a:rPr>
              <a:t>http://images.yandex.ru/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000" dirty="0" smtClean="0">
                <a:hlinkClick r:id="rId4"/>
              </a:rPr>
              <a:t>www.historyfoundation.ru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www.politforums</a:t>
            </a:r>
            <a:endParaRPr lang="ru-RU" sz="2000" dirty="0" smtClean="0"/>
          </a:p>
          <a:p>
            <a:r>
              <a:rPr lang="en-US" sz="2000" dirty="0" smtClean="0">
                <a:hlinkClick r:id="rId6"/>
              </a:rPr>
              <a:t>http://ru.factografia.com/wiki/</a:t>
            </a:r>
            <a:r>
              <a:rPr lang="ru-RU" sz="2000" dirty="0" err="1" smtClean="0">
                <a:hlinkClick r:id="rId6"/>
              </a:rPr>
              <a:t>Гитлер,_Адольф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http://tululu.org/b13144/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268344" cy="1470025"/>
          </a:xfrm>
        </p:spPr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Происхождение Гитлера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5544616" cy="4320480"/>
          </a:xfrm>
        </p:spPr>
        <p:txBody>
          <a:bodyPr/>
          <a:lstStyle/>
          <a:p>
            <a:pPr algn="l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Адольф Гитлер родился 20 апреля 1889 в небольшом городке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Браунау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на реке Инн, на границе Австрии и германии. Его родителями были 52-летний австрийский таможенный служащий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Алоис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Шикльгрубер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и 20-летняя крестьянка Клара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Пёльцль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 Обе ветви его семьи были родом из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Вальдфиртеля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(нижняя Австрия), отдаленного холмистого района, где занимались тяжелым трудом общины мелких крестьян.</a:t>
            </a:r>
            <a:endParaRPr lang="ru-RU" sz="1800" b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16" descr="klaramot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3467" y="1268759"/>
            <a:ext cx="2140532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aloisfat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67593"/>
            <a:ext cx="2016224" cy="289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076056" cy="4137323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средней школе его успехи были весьма заурядными. "Я учил то, что мне нравилось, - писал он позднее. - И прежде всего то, что могло бы, как мне казалось, пригодиться мне в будущем как художнику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”.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В 16 лет Адольф бросил школу. В течение двух лет он ничем не занимался. У него на всю жизнь выработалось презрение к образованным людям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C:\Users\1\Pictures\пты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939319"/>
            <a:ext cx="4211960" cy="191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C:\Documents and Settings\Grdoc.BIOMED\Рабочий стол\Гитлер, Адольф-Гитлер, Адольф.files\g23.jpg">
            <a:hlinkClick r:id="" action="ppaction://noaction" highlightClick="1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>
          <a:xfrm>
            <a:off x="5076056" y="1844824"/>
            <a:ext cx="3810000" cy="3024188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272808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Участие в Первой Мировой Войне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916833"/>
            <a:ext cx="5724128" cy="4248472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1 августа 1914 года началась Первая мировая война. Гитлера обрадовало известие о войне. Он немедленно подал заявление Людвигу III, чтобы получить разрешение служить в Баварской армии. Уже на следующий день ему предложили явиться в любой баварский полк. 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октябре 1914 года был отправлен на Западный фронт и 29 октября участвовал в битве на Изере, а с 30 октября по 24 ноября — под Ипром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1\Pictures\нб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204863"/>
            <a:ext cx="2664296" cy="408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652120" cy="6408712"/>
          </a:xfrm>
          <a:solidFill>
            <a:schemeClr val="bg1">
              <a:alpha val="37000"/>
            </a:schemeClr>
          </a:solidFill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1 ноября 1914 года присвоено звание ефрейтора. 9 ноября переведён связным в штаб полка. С 25 ноября по 13 декабря участвовал в позиционной войне во Фландрии. 2 декабря 1914 года награждён Железным крестом второй степени. С 14 по 24 декабря участвовал в битве во Французской Фландрии, а с 25 декабря 1914 по 9 марта 1915 года — в позиционных боях во Французской Фландрии.</a:t>
            </a:r>
          </a:p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В 1917 году — весенняя битва под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Аррасом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 Участвовал в боях в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Артуа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, Фландрии, в Верхнем Эльзасе. 17 сентября 1917 года награждён Крестом с мечами за боевые заслуги III степени.</a:t>
            </a:r>
          </a:p>
          <a:p>
            <a:endParaRPr lang="ru-RU" dirty="0"/>
          </a:p>
        </p:txBody>
      </p:sp>
      <p:pic>
        <p:nvPicPr>
          <p:cNvPr id="4" name="Picture 7" descr="C:\Documents and Settings\Grdoc.BIOMED\Рабочий стол\Гитлер, Адольф-Гитлер, Адольф.files\g24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5940152" y="908720"/>
            <a:ext cx="274916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88832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Начало политической карьеры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6444208" cy="4869160"/>
          </a:xfrm>
          <a:solidFill>
            <a:schemeClr val="bg1">
              <a:alpha val="44000"/>
            </a:schemeClr>
          </a:solidFill>
        </p:spPr>
        <p:txBody>
          <a:bodyPr/>
          <a:lstStyle/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После унизительного для Германии поражения в войне, Гитлер вернулся в Мюнхен. Взбешенный революцией в Германии и подъемом Веймарской республики, он обратился к политической деятельности, чтобы одновременно противостоять и Версальскому договору 1919, и новой германской демократии. </a:t>
            </a:r>
          </a:p>
          <a:p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В 1926 году был основан </a:t>
            </a:r>
            <a:r>
              <a:rPr lang="ru-RU" sz="2000" b="1" dirty="0" err="1" smtClean="0">
                <a:latin typeface="Calibri" pitchFamily="34" charset="0"/>
                <a:cs typeface="Calibri" pitchFamily="34" charset="0"/>
              </a:rPr>
              <a:t>гитлерюгенд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, учреждено высшее руководство СА, началось завоевание «красного Берлина» Геббельсом. Тем временем Гитлер искал поддержку на общегерманском уровне. Ему удалось завоевать доверие части генералитета, а также установить контакты с промышленными магнатами. В это же время Гитлер написал свой труд «Моя борьба».</a:t>
            </a:r>
          </a:p>
          <a:p>
            <a:endParaRPr lang="ru-RU" dirty="0"/>
          </a:p>
        </p:txBody>
      </p:sp>
      <p:pic>
        <p:nvPicPr>
          <p:cNvPr id="16386" name="Picture 2" descr="Название: Моя борьба (Mein Kampf) Автор: Адольф Гитлер Формат: html - 4 Декабря 2013 - Blog - Kunst-kamo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48880"/>
            <a:ext cx="245590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44816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Адольф Гитлер как лидер партии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4283968" cy="3589859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К 1930 Гитлер стал бесспорным лидером националистического движения. В партийную казну потекли средства от богатых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рейнландских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промышленников, которые увидели в Гитлере надежную гарантию от надоевших профсоюзов и коммунистов.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4" name="Picture 3" descr="C:\Users\1\Pictures\шю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531974"/>
            <a:ext cx="2267744" cy="33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1\Pictures\64PVLECATGW8VICA4TXW3SCA2NVCF0CAH173X9CA94PQHUCA6IOUCHCA0VUGGZCALPROGKCAEPVXROCAIYGHNFCAYFPP54CAU0K0DJCAYC1NFRCAMHFCCECAEA5KI0CA95SWV8CATPMMNSCA6JNFWOCA2IPWX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2520280" cy="282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258000" cy="1143000"/>
          </a:xfrm>
        </p:spPr>
        <p:txBody>
          <a:bodyPr/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Фюрер-канцлер-А.Гитлер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16832"/>
            <a:ext cx="4104456" cy="4525963"/>
          </a:xfrm>
        </p:spPr>
        <p:txBody>
          <a:bodyPr/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После смерти Гинденбурга 2 августа 1934 Гитлер присвоил себе звание фюрера и канцлера, отменив пост </a:t>
            </a:r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рейхспрезидента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. Все без исключения армейские офицеры обязаны были присягнуть на верность, но не конституции, а лично Адольфу Гитлеру</a:t>
            </a:r>
            <a:r>
              <a:rPr lang="ru-RU" sz="24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7" descr="C:\Documents and Settings\Grdoc.BIOMED\Рабочий стол\Гитлер, Адольф-Гитлер, Адольф.files\g2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851920" y="2060848"/>
            <a:ext cx="2782888" cy="41148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660232" y="2430759"/>
            <a:ext cx="2160240" cy="2782712"/>
          </a:xfrm>
          <a:prstGeom prst="rect">
            <a:avLst/>
          </a:prstGeom>
          <a:solidFill>
            <a:schemeClr val="bg1"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Воля Фюрера – вот наша конституция.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Ханс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Франк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У меня нет совести! Мою совесть зовут Адольф Гитлер!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Герман Геринг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№2 (история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№2 (история)</Template>
  <TotalTime>62</TotalTime>
  <Words>1136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Шаблон №2 (история)</vt:lpstr>
      <vt:lpstr>Точечный рисунок</vt:lpstr>
      <vt:lpstr>Адольф Гитлер</vt:lpstr>
      <vt:lpstr>План</vt:lpstr>
      <vt:lpstr>Происхождение Гитлера</vt:lpstr>
      <vt:lpstr>Юность</vt:lpstr>
      <vt:lpstr>Участие в Первой Мировой Войне</vt:lpstr>
      <vt:lpstr>Слайд 6</vt:lpstr>
      <vt:lpstr>Начало политической карьеры</vt:lpstr>
      <vt:lpstr>Адольф Гитлер как лидер партии</vt:lpstr>
      <vt:lpstr>Фюрер-канцлер-А.Гитлер</vt:lpstr>
      <vt:lpstr>Германия при правлении Гитлера</vt:lpstr>
      <vt:lpstr>Гитлеровская доктрина</vt:lpstr>
      <vt:lpstr>Возрождение Германии</vt:lpstr>
      <vt:lpstr>Начало Второй Мировой Войны</vt:lpstr>
      <vt:lpstr>Слайд 14</vt:lpstr>
      <vt:lpstr>Покушение на Гитлера</vt:lpstr>
      <vt:lpstr>Слайд 16</vt:lpstr>
      <vt:lpstr>Смерть Гитлера</vt:lpstr>
      <vt:lpstr>Слайд 18</vt:lpstr>
      <vt:lpstr>Спасибо за внимание!</vt:lpstr>
      <vt:lpstr>Использованная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Адольф Гитлер</dc:title>
  <dc:creator>Яна</dc:creator>
  <cp:lastModifiedBy>Яна</cp:lastModifiedBy>
  <cp:revision>9</cp:revision>
  <dcterms:created xsi:type="dcterms:W3CDTF">2014-12-24T15:17:05Z</dcterms:created>
  <dcterms:modified xsi:type="dcterms:W3CDTF">2014-12-24T16:33:27Z</dcterms:modified>
</cp:coreProperties>
</file>