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77" r:id="rId12"/>
    <p:sldId id="278" r:id="rId13"/>
    <p:sldId id="279" r:id="rId14"/>
    <p:sldId id="265" r:id="rId15"/>
    <p:sldId id="266" r:id="rId16"/>
    <p:sldId id="267" r:id="rId17"/>
    <p:sldId id="268" r:id="rId18"/>
    <p:sldId id="269" r:id="rId19"/>
    <p:sldId id="270" r:id="rId20"/>
    <p:sldId id="294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5" r:id="rId29"/>
    <p:sldId id="271" r:id="rId30"/>
    <p:sldId id="272" r:id="rId31"/>
    <p:sldId id="273" r:id="rId32"/>
    <p:sldId id="274" r:id="rId33"/>
    <p:sldId id="275" r:id="rId34"/>
    <p:sldId id="276" r:id="rId35"/>
    <p:sldId id="280" r:id="rId36"/>
    <p:sldId id="281" r:id="rId37"/>
    <p:sldId id="282" r:id="rId38"/>
    <p:sldId id="283" r:id="rId39"/>
    <p:sldId id="285" r:id="rId40"/>
    <p:sldId id="28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64274-5CCF-4E14-B1D9-21009AC55D0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07D77-8567-4B8E-8C19-A012703BD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же в XIX в. научились создавать искусственный пектин или получать его из других источников, то диапазон приготовления мармеладов увеличился. Однако настоящий мармелад по-прежнему можно получить лишь из айвы, яблок и абрикосов, к основе которых обычно для ароматизации или изменения цвета естественным путем добавляются сливы, вишни, смородина и другие ягоды и фрукты.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7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1848 году Огюстом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Пуленом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была разработана концепция изготовления какао- порошка, основу для современного какао — напитка и одного из основных кондитерских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ингридиентов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8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1875 году была изобретена самая популярная разновидность современного шоколада — молочный шоколад. Совершил это открытие швейцарец Даниэль Петер, смешав какао — массу со сгущённым молоком. Занятно, что в истории была замешана знаменитая на сегодняшний момент марка “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Nestle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на тот момент являвшаяся фармацевтической фабрикой, активно производящей молочный порошок.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76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Вплоть до середины 19 века производители кондитерских изделий в европейских странах и США не использовали в кондитерском производстве соду.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84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этой причине сухие и слоеные печенья были популярны только во Франции, а Германия и особенно Австрия прославились на весь мир своими пышными кондитерскими изделиями.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13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России испокон веков в кондитерском деле использовали натуральное дрожжевое и заквасочное тесто, а традиционные кондитерские изделия (медовые пряники, коврижки, вареные в меду орешки) успешно конкурировали с западной продукцией, в состав которой входила сода. Сладости, изготавливаемые с использованием соды, появились в России только в 20-30-х годах 20 века, а с середины 50-х содовые кондитерские изделия стали основным видом домашней выпечки.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21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Первые шоколадные фабрики начали открываться в России в середине 19 века, а самой известной среди них стала фабрика «Бабаевская».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41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началу 20 века в России насчитывалось более 140 кондитерских фабрик: из дореволюционных предприятий наибольшую известность приобрела немецкая фабрика «Эйнем»(«Красный Октябрь») и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А.Сиу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Ко» («Большевик»). На этих предприятиях выпускались конфеты, печенье, мармелад, пряники и шоколад. К 50-70-м годам было построено несколько десятков новых кондитерских фабрик, оснащенных карамельными вакуум-аппаратами, оборудованием для отливки конфет и машинами для штампования печенья.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43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1888 году промышленник и купец А.П. Прохоров на основе народных рецептов, которые он обобщил, получил свой рецепт белевской пастилы. В 1860 году он посадил фруктовый сад - более тысячи саженцев. К восьмидесятым годам 19-го века сад уже начитывал две с половиной тысячи деревьев.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1888 году А. Прохоров открыл предприятие - сушильню с «огневой» переработкой плодов и овощей, изготавливали сушеные фрукты, ягоды, грибы, консервировали овощи, делали знаменитую белевскую грибную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салянку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белевскую пастилу.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65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1890 году белёвская (также известная как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прохоровская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») пастила завоевала первый приз на выставке садоводства в Санкт-Петербурге. Продукцию купца стали охотно покупать во многих городах России. Амвросий Прохоров держал свои магазины в Москве и Санкт-Петербурге, в Киеве и на большом станционном разъезде в Сухиничах. Даже в Париже в маленькой лавочке шла бойкая торговля сухофруктами и белевской пастилой, доставляемыми из небольшого городка далекой Тульской губернии. За три года до начала октябрьской революции был открыт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Прохоровский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магазин в Тбилиси.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01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1896 года было налажено промышленное производство белевской пастилы. ХІХ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пастіла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має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особливу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популярність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Європі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6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Франции мармелад начали производить в 18 веке из яблок, айвы и абрикосов, и по сей день самым лучшим считается мармелад, производимый именно из этих фруктов. В начале 20 века европейские производители мармелада стали добавлять в него рыбий клей, который придавал ему особый вкус и позволял этому изделию сохранять форму. Основным поставщиком осетрового рыбьего клея являлась Россия, так как количество рыбы в Каспии и в Волге давало возможность нашей стране снабжать этим продуктом большинство мировых производителей кондитерских изделий.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95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Белевская пастила была до 1917 года непременным участником Всемирных ярмарок-продаж в Париже. Оттуда она и попала в Англию, Канаду, Бразилию, Египет и даже в Австралию.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34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 1899 году издатель Тихомиров, комиссионер Императорского Московского общества сельского хозяйства, выпустил в свет брошюру Амвросия Прохорова «Приготовление белевской чисто-яблочной пастилы». Ксерокопия ее первого листа находится сегодня в одной из экспозиций Белевского художественно-краеведческого музея. Кроме этого в музейных фондах находится чудом сохранившаяся до нашего времени первая упаковка пастилы, разработанная специалистами еще до революции.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04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История создания самого легендарного торта началась в 1956 году, когда его создательница, в будущем успешная женщина – Надежда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Черногор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тогда еще семнадцатилетняя девушка, не поступив в медучилище, отправилась учиться на ученика кондитера.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63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Изначально ей доверяли только «разукрашивание» тортов, но и там все стало получаться далеко не сразу. Однако спустя полгода девушка освоила нюансы непростой профессии и решила остаться кондитером. В этом же, 1956 году Надежда придумывает рецептуру для знаменитого «Киевского торта» и на фабрике им. Карла Маркса, где училась девушка, выпекают три пробных торта по ее рецепту, а потом еще пять и еще. Спустя некоторое время она добавляет к нему особый крем. С того времени рецепт «Киевского торта» на фабрике не подвергался изменениям, а его точная рецептура является самой большой тайной этого учреждения.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52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Примерно спустя год «Киевский торт» нашла его первая награда – третье место на конкурсе и бронзовая медаль. Первое место знаменитый торт и его создательница получили уже в 1976 году, на престижном республиканском конкурсе.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01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Вплоть до 17 века в Великобритании свадебного торта как такового не было. На праздничный стол или вообще не подавались сладости или же их (пирожные, сладкие булочки и т. п.) просто складывали в кучу, которая к концу застолья могла превратиться в бесформенную массу, отведать кусочек которой решались далеко не все гости.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Чуть позже, в стране появилась традиция, говорят, пришедшая с континентальной Европы, подавать на свадебный стол кексы с орехами и цукатами, которые, хоть и с большой натяжкой, но все же можно назвать свадебным тортом. И только в начале 19 века на столах английских, а позже и европейских аристократов, появилось многоярусное кондитерское изделие, которое походило на современный свадебный торт. Историки кулинарного искусства утверждают, что такой торт на свадьбу придумал обычный житель Лондона — бакалейщик, который вовремя почувствовал веяния времени.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94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53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только когда увидел купол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Сент-Брайдской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церкви на Флит-стрит, ему в голову пришла мысль изготовить многоярусный торт для праздничного стола.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5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Рибій</a:t>
            </a:r>
            <a:r>
              <a:rPr lang="uk-UA" baseline="0" dirty="0" smtClean="0"/>
              <a:t> клей</a:t>
            </a:r>
          </a:p>
          <a:p>
            <a:r>
              <a:rPr lang="uk-UA" baseline="0" dirty="0" smtClean="0"/>
              <a:t>Росія ---= Франції, Європа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5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XX в. в состав мармеладов начинают вторгаться более дешевые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желители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вроде костного желатина, крахмала, а для усиления "красивого" цвета стали применяться яркие искусственные красители.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6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Вплоть до 20 века было очень распространено изготовление конфет в домашних условиях, для чего использовали кленовый сахар, патоку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мед.По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свидетельству историков, древние египтяне, случайно смешав финики, орехи и мед, изобрели первые в мире конфеты. Наиболее древними считаются медовые конфеты с фруктами, которые изготавливались еще в Древней Греции.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54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для получения леденцов в сладкую массу добавляли корень ириса и глазурь из имбиря.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8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Плиточный шоколад появился только в середине 19 века, когда в Голландии был запатентован гидравлический пресс для его изготовления. Первые шоколадные конфеты стали производиться в Бельгии: обычный аптекарь, пытаясь получить средство от кашля, в результате изготовил шоколадные конфеты, а после того, как его жена придумала для них золотые обертки, конфеты пошли нарасхват.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3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Первая шоколадная плитка появилась в 1819 году благодаря старанием швейцарца Франсуа Луи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Кайе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До XIX века шоколад был жидким, технологам не удавалось получить какао масло, благодаря которому плитка шоколада может сохранять свою форму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46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США шоколад доходит лишь в 1765 году — в страну его привозит уполномоченный посол Америки Джон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Ханнон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Джеймс Бейкер сумел вовремя договориться с Джоном, в связи с чем успевает открыть первую в стране шоколадную фабрику. Вскоре появляется такое необычное понятие как «шоколадный кризис», который возникает в 1822 году из-за широкого распространения лакомства.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07D77-8567-4B8E-8C19-A012703BD9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8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64217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Презентація</a:t>
            </a:r>
            <a:br>
              <a:rPr lang="uk-UA" dirty="0" smtClean="0"/>
            </a:br>
            <a:r>
              <a:rPr lang="uk-UA" dirty="0" smtClean="0"/>
              <a:t>з </a:t>
            </a:r>
            <a:r>
              <a:rPr lang="uk-UA" dirty="0" err="1" smtClean="0"/>
              <a:t>історіі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учениці 9-А класу</a:t>
            </a:r>
            <a:br>
              <a:rPr lang="uk-UA" dirty="0" smtClean="0"/>
            </a:br>
            <a:r>
              <a:rPr lang="uk-UA" dirty="0" err="1" smtClean="0"/>
              <a:t>Короткової</a:t>
            </a:r>
            <a:r>
              <a:rPr lang="uk-UA" dirty="0" smtClean="0"/>
              <a:t> Христини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437112"/>
            <a:ext cx="5712179" cy="82351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82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Плитка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5013176"/>
            <a:ext cx="6400800" cy="846584"/>
          </a:xfrm>
        </p:spPr>
        <p:txBody>
          <a:bodyPr/>
          <a:lstStyle/>
          <a:p>
            <a:pPr indent="0">
              <a:buNone/>
            </a:pPr>
            <a:r>
              <a:rPr lang="uk-UA" dirty="0" smtClean="0"/>
              <a:t>Луї </a:t>
            </a:r>
            <a:r>
              <a:rPr lang="uk-UA" dirty="0" err="1" smtClean="0"/>
              <a:t>Кайе</a:t>
            </a:r>
            <a:endParaRPr lang="ru-RU" dirty="0"/>
          </a:p>
        </p:txBody>
      </p:sp>
      <p:pic>
        <p:nvPicPr>
          <p:cNvPr id="11266" name="Picture 2" descr="C:\Documents and Settings\User\Desktop\lyi kaj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49469"/>
            <a:ext cx="2870200" cy="363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3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Desktop\bej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016743" cy="3763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2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400800" cy="685800"/>
          </a:xfrm>
        </p:spPr>
        <p:txBody>
          <a:bodyPr/>
          <a:lstStyle/>
          <a:p>
            <a:r>
              <a:rPr lang="uk-UA" dirty="0" smtClean="0"/>
              <a:t>Какао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User\Desktop\1375947362_kak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4" y="1620209"/>
            <a:ext cx="6264696" cy="469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3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Молочний шоколад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User\Desktop\mol sh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31910"/>
            <a:ext cx="7272808" cy="4545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2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685800"/>
          </a:xfrm>
        </p:spPr>
        <p:txBody>
          <a:bodyPr/>
          <a:lstStyle/>
          <a:p>
            <a:r>
              <a:rPr lang="uk-UA" dirty="0" err="1" smtClean="0"/>
              <a:t>Конфети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User\Desktop\t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636912"/>
            <a:ext cx="4882973" cy="3297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User\Desktop\vkus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54956"/>
            <a:ext cx="3017750" cy="4194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8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400800" cy="685800"/>
          </a:xfrm>
        </p:spPr>
        <p:txBody>
          <a:bodyPr/>
          <a:lstStyle/>
          <a:p>
            <a:r>
              <a:rPr lang="uk-UA" dirty="0" err="1" smtClean="0"/>
              <a:t>Кондитерскі</a:t>
            </a:r>
            <a:r>
              <a:rPr lang="uk-UA" dirty="0" smtClean="0"/>
              <a:t> вироби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User\Desktop\s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772025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33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User\Desktop\syx pech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824537" cy="3228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User\Desktop\vipec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67" y="2188791"/>
            <a:ext cx="5109997" cy="3832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5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User\Desktop\russ vipe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183308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3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685800"/>
          </a:xfrm>
        </p:spPr>
        <p:txBody>
          <a:bodyPr/>
          <a:lstStyle/>
          <a:p>
            <a:r>
              <a:rPr lang="uk-UA" dirty="0" smtClean="0"/>
              <a:t>Шоколадні фабрики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581" y="5420269"/>
            <a:ext cx="2624336" cy="5585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dirty="0" smtClean="0"/>
              <a:t>«</a:t>
            </a:r>
            <a:r>
              <a:rPr lang="uk-UA" dirty="0" err="1" smtClean="0"/>
              <a:t>Бабаевская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15362" name="Picture 2" descr="C:\Documents and Settings\User\Desktop\babajevk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112568" cy="3834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1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301593"/>
            <a:ext cx="2264296" cy="558552"/>
          </a:xfrm>
        </p:spPr>
        <p:txBody>
          <a:bodyPr/>
          <a:lstStyle/>
          <a:p>
            <a:pPr indent="0">
              <a:buNone/>
            </a:pPr>
            <a:r>
              <a:rPr lang="uk-UA" dirty="0" smtClean="0"/>
              <a:t>«</a:t>
            </a:r>
            <a:r>
              <a:rPr lang="uk-UA" dirty="0" err="1" smtClean="0"/>
              <a:t>Красн</a:t>
            </a:r>
            <a:r>
              <a:rPr lang="ru-RU" dirty="0" err="1" smtClean="0"/>
              <a:t>ый</a:t>
            </a:r>
            <a:r>
              <a:rPr lang="ru-RU" dirty="0" smtClean="0"/>
              <a:t> октябрь»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04248" y="54545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«Сиу»</a:t>
            </a:r>
            <a:endParaRPr lang="ru-RU" dirty="0"/>
          </a:p>
        </p:txBody>
      </p:sp>
      <p:pic>
        <p:nvPicPr>
          <p:cNvPr id="16386" name="Picture 2" descr="C:\Documents and Settings\User\Desktop\oktja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3266"/>
            <a:ext cx="6192688" cy="4118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ocuments and Settings\User\Desktop\siu i 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20944"/>
            <a:ext cx="5859522" cy="4118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1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837456"/>
          </a:xfrm>
        </p:spPr>
        <p:txBody>
          <a:bodyPr>
            <a:noAutofit/>
          </a:bodyPr>
          <a:lstStyle/>
          <a:p>
            <a:r>
              <a:rPr lang="uk-UA" sz="5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Солодощі</a:t>
            </a:r>
            <a:endParaRPr lang="ru-RU" sz="5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Desktop\slad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296"/>
            <a:ext cx="6329001" cy="4897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6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Desktop\bolshev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200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31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Desktop\siu i k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304"/>
            <a:ext cx="381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Desktop\siu i ko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74" y="3059702"/>
            <a:ext cx="5247290" cy="393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Desktop\siu i ko 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3956"/>
            <a:ext cx="44577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8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Documents and Settings\User\Desktop\siu i ko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2" y="2996952"/>
            <a:ext cx="4159233" cy="37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User\Desktop\siu i ko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89" y="2708920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Desktop\siu i ko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7" y="-387423"/>
            <a:ext cx="4936327" cy="370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User\Desktop\siu i ko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497"/>
            <a:ext cx="4221230" cy="24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1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User\Desktop\siu i ko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13028"/>
            <a:ext cx="7200800" cy="31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Desktop\siu i ko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8" y="56610"/>
            <a:ext cx="75628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0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User\Desktop\siu i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13" y="3944035"/>
            <a:ext cx="3657600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Desktop\siu i ko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3" y="-12183"/>
            <a:ext cx="3096344" cy="42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Desktop\siu i ko 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0"/>
            <a:ext cx="4948462" cy="666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3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Desktop\siu i ko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36188" cy="399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8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Desktop\siu i ko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9326"/>
            <a:ext cx="8779383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3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Desktop\siu i ko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56"/>
            <a:ext cx="4457700" cy="326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Desktop\siu i ko 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88" y="3361412"/>
            <a:ext cx="6510761" cy="32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Desktop\siu i 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69" y="116632"/>
            <a:ext cx="4648580" cy="326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Desktop\siu i ko zav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2" y="188640"/>
            <a:ext cx="9034448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5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85659"/>
            <a:ext cx="6400800" cy="685800"/>
          </a:xfrm>
        </p:spPr>
        <p:txBody>
          <a:bodyPr/>
          <a:lstStyle/>
          <a:p>
            <a:r>
              <a:rPr lang="uk-UA" dirty="0" err="1" smtClean="0"/>
              <a:t>Бельовска</a:t>
            </a:r>
            <a:r>
              <a:rPr lang="uk-UA" dirty="0" smtClean="0"/>
              <a:t> </a:t>
            </a:r>
            <a:r>
              <a:rPr lang="uk-UA" dirty="0" err="1" smtClean="0"/>
              <a:t>пастіла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User\Desktop\pasti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80908"/>
            <a:ext cx="7256611" cy="4837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04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42975"/>
            <a:ext cx="6400800" cy="685800"/>
          </a:xfrm>
        </p:spPr>
        <p:txBody>
          <a:bodyPr/>
          <a:lstStyle/>
          <a:p>
            <a:r>
              <a:rPr lang="uk-UA" dirty="0" smtClean="0"/>
              <a:t>Мармелад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Desktop\marmel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775"/>
            <a:ext cx="60960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0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F:\наследники победителей\prochor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248472" cy="6582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0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User\Desktop\magaz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93436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8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User\Desktop\pasti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821"/>
            <a:ext cx="85725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7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C:\Documents and Settings\User\Desktop\prigitovlenie past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746873" cy="6329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Documents and Settings\User\Desktop\myze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555"/>
            <a:ext cx="4211960" cy="4359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8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685800"/>
          </a:xfrm>
        </p:spPr>
        <p:txBody>
          <a:bodyPr/>
          <a:lstStyle/>
          <a:p>
            <a:r>
              <a:rPr lang="uk-UA" dirty="0" err="1" smtClean="0"/>
              <a:t>Київский</a:t>
            </a:r>
            <a:r>
              <a:rPr lang="uk-UA" dirty="0" smtClean="0"/>
              <a:t> торт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User\Desktop\kijiv t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29812" cy="4615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2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uk-UA" dirty="0" smtClean="0"/>
              <a:t>Фабрика ім. Карла Маркса</a:t>
            </a:r>
            <a:endParaRPr lang="ru-RU" dirty="0"/>
          </a:p>
        </p:txBody>
      </p:sp>
      <p:pic>
        <p:nvPicPr>
          <p:cNvPr id="20482" name="Picture 2" descr="C:\Documents and Settings\User\Desktop\im marc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2472"/>
            <a:ext cx="6982048" cy="4569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Documents and Settings\User\Desktop\im marcs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682750"/>
            <a:ext cx="6667500" cy="3781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5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dirty="0"/>
          </a:p>
        </p:txBody>
      </p:sp>
      <p:pic>
        <p:nvPicPr>
          <p:cNvPr id="21506" name="Picture 2" descr="C:\Documents and Settings\User\Desktop\chernog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4896544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Documents and Settings\User\Desktop\chernogo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6650508" cy="4152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1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96963"/>
            <a:ext cx="6400800" cy="685800"/>
          </a:xfrm>
        </p:spPr>
        <p:txBody>
          <a:bodyPr/>
          <a:lstStyle/>
          <a:p>
            <a:r>
              <a:rPr lang="uk-UA" dirty="0" smtClean="0"/>
              <a:t>Весільний торт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25144"/>
            <a:ext cx="6400800" cy="3048001"/>
          </a:xfrm>
        </p:spPr>
        <p:txBody>
          <a:bodyPr/>
          <a:lstStyle/>
          <a:p>
            <a:pPr indent="0">
              <a:buNone/>
            </a:pPr>
            <a:r>
              <a:rPr lang="uk-UA" dirty="0" smtClean="0"/>
              <a:t>В Великобританії.</a:t>
            </a:r>
            <a:endParaRPr lang="ru-RU" dirty="0"/>
          </a:p>
        </p:txBody>
      </p:sp>
      <p:pic>
        <p:nvPicPr>
          <p:cNvPr id="22531" name="Picture 3" descr="C:\Documents and Settings\User\Desktop\svad tp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7770"/>
            <a:ext cx="3672408" cy="4709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6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User\Desktop\svadebnye-torty-s-keks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3037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3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User\Desktop\svad t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675322" cy="6495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9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400800" cy="864096"/>
          </a:xfrm>
        </p:spPr>
        <p:txBody>
          <a:bodyPr>
            <a:normAutofit/>
          </a:bodyPr>
          <a:lstStyle/>
          <a:p>
            <a:r>
              <a:rPr lang="uk-UA" dirty="0" smtClean="0"/>
              <a:t>Франція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Desktop\jablo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1" y="1844824"/>
            <a:ext cx="4482636" cy="2520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Desktop\aj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75" y="2492896"/>
            <a:ext cx="4415156" cy="29405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Desktop\abrik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1048"/>
            <a:ext cx="3600400" cy="27030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Desktop\fish klej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57" y="2044836"/>
            <a:ext cx="5448635" cy="3632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6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068960"/>
            <a:ext cx="6400800" cy="3048001"/>
          </a:xfrm>
        </p:spPr>
        <p:txBody>
          <a:bodyPr/>
          <a:lstStyle/>
          <a:p>
            <a:pPr indent="0">
              <a:buNone/>
            </a:pPr>
            <a:r>
              <a:rPr lang="uk-UA" dirty="0" smtClean="0"/>
              <a:t>Церква </a:t>
            </a:r>
            <a:r>
              <a:rPr lang="uk-UA" dirty="0" err="1" smtClean="0"/>
              <a:t>Сент-Брайд</a:t>
            </a:r>
            <a:endParaRPr lang="ru-RU" dirty="0"/>
          </a:p>
        </p:txBody>
      </p:sp>
      <p:pic>
        <p:nvPicPr>
          <p:cNvPr id="25602" name="Picture 2" descr="C:\Documents and Settings\User\Desktop\sent bra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3495845" cy="5917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3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User\Desktop\france_fl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0849"/>
            <a:ext cx="2952328" cy="302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ru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" y="2204864"/>
            <a:ext cx="4608512" cy="2661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5"/>
          <p:cNvSpPr/>
          <p:nvPr/>
        </p:nvSpPr>
        <p:spPr>
          <a:xfrm>
            <a:off x="2987824" y="1124744"/>
            <a:ext cx="2304256" cy="12241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 flipV="1">
            <a:off x="3074086" y="4653136"/>
            <a:ext cx="2506026" cy="118295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4103" name="Picture 7" descr="C:\Documents and Settings\User\Desktop\jevrop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787649" cy="2778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7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Desktop\ne marmel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2663"/>
            <a:ext cx="6096000" cy="4886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9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685800"/>
          </a:xfrm>
        </p:spPr>
        <p:txBody>
          <a:bodyPr/>
          <a:lstStyle/>
          <a:p>
            <a:r>
              <a:rPr lang="uk-UA" dirty="0" smtClean="0"/>
              <a:t>Цукерки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Desktop\konfet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8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400800" cy="685800"/>
          </a:xfrm>
        </p:spPr>
        <p:txBody>
          <a:bodyPr/>
          <a:lstStyle/>
          <a:p>
            <a:r>
              <a:rPr lang="uk-UA" dirty="0" smtClean="0"/>
              <a:t>Льодяники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Desktop\le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1772816"/>
            <a:ext cx="656713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3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0800" cy="685800"/>
          </a:xfrm>
        </p:spPr>
        <p:txBody>
          <a:bodyPr/>
          <a:lstStyle/>
          <a:p>
            <a:r>
              <a:rPr lang="uk-UA" dirty="0" smtClean="0"/>
              <a:t>Шоколад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User\Desktop\sokol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88132"/>
            <a:ext cx="6624736" cy="5255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1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630</TotalTime>
  <Words>1288</Words>
  <Application>Microsoft Office PowerPoint</Application>
  <PresentationFormat>Экран (4:3)</PresentationFormat>
  <Paragraphs>79</Paragraphs>
  <Slides>40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Кутюр</vt:lpstr>
      <vt:lpstr>Презентація з історіі учениці 9-А класу Короткової Христини</vt:lpstr>
      <vt:lpstr>Солодощі</vt:lpstr>
      <vt:lpstr>Мармелад</vt:lpstr>
      <vt:lpstr>Франція</vt:lpstr>
      <vt:lpstr>Презентация PowerPoint</vt:lpstr>
      <vt:lpstr>Презентация PowerPoint</vt:lpstr>
      <vt:lpstr>Цукерки</vt:lpstr>
      <vt:lpstr>Льодяники</vt:lpstr>
      <vt:lpstr>Шоколад</vt:lpstr>
      <vt:lpstr>Плитка</vt:lpstr>
      <vt:lpstr>Презентация PowerPoint</vt:lpstr>
      <vt:lpstr>Какао</vt:lpstr>
      <vt:lpstr>Молочний шоколад</vt:lpstr>
      <vt:lpstr>Конфети</vt:lpstr>
      <vt:lpstr>Кондитерскі вироби</vt:lpstr>
      <vt:lpstr>Презентация PowerPoint</vt:lpstr>
      <vt:lpstr>Презентация PowerPoint</vt:lpstr>
      <vt:lpstr>Шоколадні фабрики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Бельовска пастіла</vt:lpstr>
      <vt:lpstr>Презентация PowerPoint</vt:lpstr>
      <vt:lpstr>Презентация PowerPoint</vt:lpstr>
      <vt:lpstr>Презентация PowerPoint</vt:lpstr>
      <vt:lpstr>Презентация PowerPoint</vt:lpstr>
      <vt:lpstr>Київский торт</vt:lpstr>
      <vt:lpstr>Презентация PowerPoint</vt:lpstr>
      <vt:lpstr>Презентация PowerPoint</vt:lpstr>
      <vt:lpstr>Весільний торт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історіі учениці 9-А класу Короткової Христини</dc:title>
  <cp:lastModifiedBy>User</cp:lastModifiedBy>
  <cp:revision>26</cp:revision>
  <dcterms:modified xsi:type="dcterms:W3CDTF">2014-03-23T17:23:22Z</dcterms:modified>
</cp:coreProperties>
</file>