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25.09.2013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620688"/>
            <a:ext cx="7848872" cy="3800127"/>
          </a:xfrm>
        </p:spPr>
        <p:txBody>
          <a:bodyPr/>
          <a:lstStyle/>
          <a:p>
            <a:r>
              <a:rPr lang="uk-UA" dirty="0">
                <a:effectLst/>
              </a:rPr>
              <a:t>Афіна </a:t>
            </a:r>
            <a:r>
              <a:rPr lang="uk-UA" dirty="0" err="1">
                <a:effectLst/>
              </a:rPr>
              <a:t>Парфенос</a:t>
            </a:r>
            <a:r>
              <a:rPr lang="uk-UA" sz="9600" dirty="0">
                <a:effectLst/>
              </a:rPr>
              <a:t/>
            </a:r>
            <a:br>
              <a:rPr lang="uk-UA" sz="9600" dirty="0">
                <a:effectLst/>
              </a:rPr>
            </a:br>
            <a:endParaRPr lang="ru-RU" sz="9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4581128"/>
            <a:ext cx="3560440" cy="1735088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П</a:t>
            </a:r>
            <a:r>
              <a:rPr lang="uk-UA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ідготував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учень 43 групи Мишко А.С.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026" name="Picture 2" descr="http://haris-ukraine.net/uploaded/catalog/351-12569124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2776" y="763782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399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800" dirty="0" smtClean="0"/>
              <a:t>Загальна характеристика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050904" cy="4525963"/>
          </a:xfrm>
        </p:spPr>
        <p:txBody>
          <a:bodyPr/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Статуя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богині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Афіни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в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озброєнні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, створена в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добу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Перикла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давньогрецьким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скульптором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Фідієм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і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встановлена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в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Парфеноні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освячена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в 438 до н. е. 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Афіна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Парфенос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створена у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хрисоелефантинній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техніці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тобто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із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золота та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слонової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кістки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.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050" name="Picture 2" descr="http://upload.wikimedia.org/wikipedia/commons/d/dd/Athena_Varvakeion_-_MANA_-_Fidi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94342"/>
            <a:ext cx="2592288" cy="50438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624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267544"/>
          </a:xfrm>
        </p:spPr>
        <p:txBody>
          <a:bodyPr/>
          <a:lstStyle/>
          <a:p>
            <a:r>
              <a:rPr lang="uk-UA" dirty="0" smtClean="0"/>
              <a:t>Скульптор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856" y="1844824"/>
            <a:ext cx="5410944" cy="4281339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Давньогрецький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скульптор 5 ст. до н. е. Один з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найбільших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майстрів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давньогрецького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мистецтва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епохи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високої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класики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.</a:t>
            </a:r>
          </a:p>
          <a:p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4753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Фідій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—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астероїд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, названий на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його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честь.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33" y="1854665"/>
            <a:ext cx="3076575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6070134"/>
            <a:ext cx="18326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err="1" smtClean="0">
                <a:solidFill>
                  <a:schemeClr val="tx2">
                    <a:lumMod val="75000"/>
                  </a:schemeClr>
                </a:solidFill>
              </a:rPr>
              <a:t>Фидій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933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Прихований елемент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4690864" cy="4525963"/>
          </a:xfrm>
        </p:spPr>
        <p:txBody>
          <a:bodyPr>
            <a:normAutofit lnSpcReduction="10000"/>
          </a:bodyPr>
          <a:lstStyle/>
          <a:p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Вважається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,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що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на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щиті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Афіни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Фідій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помістив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себе і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зображення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свого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друга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Перікла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(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імовірно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, у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вигляді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Дедала і Тезея). До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речі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,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це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виявилося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для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нього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фатальним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-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його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звинуватили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в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образі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божества, кинули до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в'язниці</a:t>
            </a:r>
            <a:endParaRPr lang="ru-RU" sz="2800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endParaRPr lang="ru-RU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266" y="1844824"/>
            <a:ext cx="3553878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76493" y="5704927"/>
            <a:ext cx="18694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2F5897">
                    <a:lumMod val="75000"/>
                  </a:srgbClr>
                </a:solidFill>
              </a:rPr>
              <a:t>Щ</a:t>
            </a:r>
            <a:r>
              <a:rPr lang="ru-RU" sz="2400" dirty="0" smtClean="0">
                <a:solidFill>
                  <a:srgbClr val="2F5897">
                    <a:lumMod val="75000"/>
                  </a:srgbClr>
                </a:solidFill>
              </a:rPr>
              <a:t>ит </a:t>
            </a:r>
            <a:r>
              <a:rPr lang="ru-RU" sz="2400" dirty="0" err="1">
                <a:solidFill>
                  <a:srgbClr val="2F5897">
                    <a:lumMod val="75000"/>
                  </a:srgbClr>
                </a:solidFill>
              </a:rPr>
              <a:t>Афіни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694606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694893">
            <a:off x="773241" y="1907059"/>
            <a:ext cx="8249176" cy="294003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uk-UA" sz="8800" dirty="0">
                <a:latin typeface="Comic Sans MS" pitchFamily="66" charset="0"/>
              </a:rPr>
              <a:t>Д</a:t>
            </a:r>
            <a:r>
              <a:rPr lang="uk-UA" sz="8800" dirty="0" smtClean="0">
                <a:latin typeface="Comic Sans MS" pitchFamily="66" charset="0"/>
              </a:rPr>
              <a:t>якую за увагу !</a:t>
            </a:r>
            <a:endParaRPr lang="ru-RU" sz="8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603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33</TotalTime>
  <Words>135</Words>
  <Application>Microsoft Office PowerPoint</Application>
  <PresentationFormat>Экран (4:3)</PresentationFormat>
  <Paragraphs>13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Исполнительная</vt:lpstr>
      <vt:lpstr>Афіна Парфенос </vt:lpstr>
      <vt:lpstr>Загальна характеристика</vt:lpstr>
      <vt:lpstr>Скульптор</vt:lpstr>
      <vt:lpstr>Прихований елемент</vt:lpstr>
      <vt:lpstr>Дякую за увагу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Сергей</cp:lastModifiedBy>
  <cp:revision>5</cp:revision>
  <dcterms:created xsi:type="dcterms:W3CDTF">2013-09-25T13:49:11Z</dcterms:created>
  <dcterms:modified xsi:type="dcterms:W3CDTF">2013-09-25T15:11:35Z</dcterms:modified>
</cp:coreProperties>
</file>