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1" r:id="rId6"/>
    <p:sldId id="257" r:id="rId7"/>
    <p:sldId id="258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6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3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7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B1B0-998A-4C61-8BAC-765CEE907BB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792B-4716-40EF-9CC4-73AB6637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" y="397955"/>
            <a:ext cx="5196840" cy="1217485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Monotype Corsiva" panose="03010101010201010101" pitchFamily="66" charset="0"/>
              </a:rPr>
              <a:t>Аміак</a:t>
            </a:r>
            <a:r>
              <a:rPr lang="uk-UA" sz="7200" dirty="0" smtClean="0"/>
              <a:t>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-57394"/>
            <a:ext cx="5257800" cy="5347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04" y="2785555"/>
            <a:ext cx="5121056" cy="39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82" y="0"/>
            <a:ext cx="3746370" cy="1325563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Вікторина</a:t>
            </a:r>
            <a:endParaRPr lang="ru-RU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05" y="1325563"/>
            <a:ext cx="8459772" cy="5300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речовина є хімічно небезпечною для людини?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промислові підприємства належать до хімічно небезпечних об'єктів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аміак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застосовується аміак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ознаки отруєння аміаком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сигнал ЦО означає завивання сирени , переривчасті гудки підприємств і транспортних засобів?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 за сигналом « Увага всім! »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потрібно робити в першу чергу після оповіщення про аварію в викидом АХОВ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відноситься до засобів індивідуального захисту органів дихання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розчин треба приготувати , щоб виготовити собі </a:t>
            </a:r>
            <a:r>
              <a:rPr lang="uk-UA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ватно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марлеву пов'язку при аварії з витоком аміаку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поверхах треба ховатися при виливі аміаку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надається перша медична допомога при ураженні аміаком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треба ховатися при 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иві</a:t>
            </a:r>
            <a:r>
              <a:rPr lang="uk-UA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аміаку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відноситься до засобів колективного захисту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колективний засіб захисту є універсальним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напрямку і як слід долати зону зараження АХОВ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 після виходу із зони хімічного зараження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дегазація ?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5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66" y="1243785"/>
            <a:ext cx="56738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цього уроку учні: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дізнаються про одну з хімічних загроз – аміак, його небезпечну для організму дію.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Познайомляться з індивідуальними засобами захисту від аміаку.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Усвідомлять свої дії захисту від аміаку, якщо люди знаходяться на вулиці та в приміщенні.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практиці захищатися в приміщенні від отруєння аміаком.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Набудуть навичок швидкого виготовлення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-марлевих пов’язок.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1097" y="272903"/>
            <a:ext cx="629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Очікувані результати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 descr="http://xn----7sbcczjcbm3a2b.xn--p1ai/wp-content/uploads/2011/10/66436110_1ec3e02dc9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1" y="1446876"/>
            <a:ext cx="6206781" cy="48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857" y="4881300"/>
            <a:ext cx="1179143" cy="1690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280" y="144712"/>
            <a:ext cx="3984892" cy="2171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-1" r="20160" b="58661"/>
          <a:stretch/>
        </p:blipFill>
        <p:spPr>
          <a:xfrm>
            <a:off x="121919" y="301852"/>
            <a:ext cx="7665720" cy="2738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919" y="1253241"/>
            <a:ext cx="4998720" cy="1841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788919" y="1154271"/>
            <a:ext cx="6413209" cy="250332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Основні  властивості аміаку</a:t>
            </a:r>
            <a:r>
              <a:rPr lang="ru-RU" b="1" dirty="0" smtClean="0"/>
              <a:t>: </a:t>
            </a:r>
          </a:p>
          <a:p>
            <a:r>
              <a:rPr lang="en-US" sz="2400" dirty="0" smtClean="0"/>
              <a:t> </a:t>
            </a:r>
            <a:r>
              <a:rPr lang="uk-UA" sz="2400" dirty="0" err="1" smtClean="0"/>
              <a:t>безцветний</a:t>
            </a:r>
            <a:r>
              <a:rPr lang="uk-UA" sz="2400" dirty="0" smtClean="0"/>
              <a:t>  газ з різким задушливим запахом «​​нашатирю»; </a:t>
            </a:r>
          </a:p>
          <a:p>
            <a:r>
              <a:rPr lang="uk-UA" sz="2400" dirty="0" smtClean="0"/>
              <a:t>Легше повітря, розчинний </a:t>
            </a:r>
            <a:r>
              <a:rPr lang="ru-RU" sz="2400" dirty="0" smtClean="0"/>
              <a:t>у</a:t>
            </a:r>
            <a:r>
              <a:rPr lang="uk-UA" sz="2400" dirty="0" smtClean="0"/>
              <a:t> воді</a:t>
            </a:r>
            <a:r>
              <a:rPr lang="ru-RU" sz="2400" dirty="0" smtClean="0"/>
              <a:t>; </a:t>
            </a:r>
          </a:p>
          <a:p>
            <a:r>
              <a:rPr lang="en-US" sz="2400" dirty="0" smtClean="0"/>
              <a:t> </a:t>
            </a:r>
            <a:r>
              <a:rPr lang="ru-RU" sz="2400" dirty="0" smtClean="0"/>
              <a:t>При</a:t>
            </a:r>
            <a:r>
              <a:rPr lang="uk-UA" sz="2400" dirty="0" smtClean="0"/>
              <a:t> виході </a:t>
            </a:r>
            <a:r>
              <a:rPr lang="ru-RU" sz="2400" dirty="0" smtClean="0"/>
              <a:t>в атмосферу </a:t>
            </a:r>
            <a:r>
              <a:rPr lang="uk-UA" sz="2400" dirty="0" smtClean="0"/>
              <a:t>- «димить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4320" y="3741565"/>
            <a:ext cx="11795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114" y="3432666"/>
            <a:ext cx="109117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Небезпека аміаку </a:t>
            </a:r>
            <a:r>
              <a:rPr lang="ru-RU" sz="3200" b="1" dirty="0" smtClean="0"/>
              <a:t>для </a:t>
            </a:r>
            <a:r>
              <a:rPr lang="uk-UA" sz="3200" b="1" dirty="0" smtClean="0"/>
              <a:t>людини</a:t>
            </a:r>
            <a:r>
              <a:rPr lang="ru-RU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Небезпечний при вдиханні</a:t>
            </a:r>
            <a:r>
              <a:rPr lang="ru-RU" sz="2400" dirty="0" smtClean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При </a:t>
            </a:r>
            <a:r>
              <a:rPr lang="uk-UA" sz="2400" dirty="0" smtClean="0"/>
              <a:t>високих концентраціях - можливий смертельний результат</a:t>
            </a:r>
            <a:r>
              <a:rPr lang="ru-RU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Викликає сильний кашель, задуха</a:t>
            </a:r>
            <a:r>
              <a:rPr lang="ru-RU" sz="2400" dirty="0" smtClean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Пари </a:t>
            </a:r>
            <a:r>
              <a:rPr lang="uk-UA" sz="2400" dirty="0" smtClean="0"/>
              <a:t>діють сильно дратівливо на слизові оболонки. Шкірні покриви, викликає сльозотечу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При </a:t>
            </a:r>
            <a:r>
              <a:rPr lang="uk-UA" sz="2400" dirty="0" smtClean="0"/>
              <a:t>зіткненні</a:t>
            </a:r>
            <a:r>
              <a:rPr lang="ru-RU" sz="2400" dirty="0" smtClean="0"/>
              <a:t> </a:t>
            </a:r>
            <a:r>
              <a:rPr lang="uk-UA" sz="2400" dirty="0" smtClean="0"/>
              <a:t> зі шкірою - викликає обмороження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26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" y="307539"/>
            <a:ext cx="6598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Потрапляючи в організм аміак викликає: </a:t>
            </a:r>
          </a:p>
          <a:p>
            <a:r>
              <a:rPr lang="uk-UA" sz="2800" dirty="0" smtClean="0"/>
              <a:t>• Серцебиття, порушення частоти пульсу; </a:t>
            </a:r>
          </a:p>
          <a:p>
            <a:r>
              <a:rPr lang="uk-UA" sz="2800" dirty="0" smtClean="0"/>
              <a:t>• Нежить, болісний кашель; </a:t>
            </a:r>
          </a:p>
          <a:p>
            <a:r>
              <a:rPr lang="uk-UA" sz="2800" dirty="0" smtClean="0"/>
              <a:t>• Утруднене дихання; </a:t>
            </a:r>
          </a:p>
          <a:p>
            <a:r>
              <a:rPr lang="uk-UA" sz="2800" dirty="0" smtClean="0"/>
              <a:t>• Печіння. Почервоніння та свербіж шкіри; </a:t>
            </a:r>
          </a:p>
          <a:p>
            <a:r>
              <a:rPr lang="uk-UA" sz="2800" dirty="0" smtClean="0"/>
              <a:t>• Біль і різь в очах, сльозотеча; </a:t>
            </a:r>
          </a:p>
          <a:p>
            <a:r>
              <a:rPr lang="uk-UA" sz="2800" dirty="0" smtClean="0"/>
              <a:t>• При важкому отруєнні - втрата свідомості, марення, судоми, різко виражений набряк язика, розвивається набряк </a:t>
            </a:r>
            <a:r>
              <a:rPr lang="uk-UA" sz="2800" dirty="0" err="1" smtClean="0"/>
              <a:t>легенів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8936"/>
          <a:stretch/>
        </p:blipFill>
        <p:spPr>
          <a:xfrm>
            <a:off x="7665720" y="-12135"/>
            <a:ext cx="3992880" cy="68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161" y="5848322"/>
            <a:ext cx="6872396" cy="13255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Витік аміаку стався на іноземному судні. Порт </a:t>
            </a:r>
            <a:r>
              <a:rPr lang="uk-UA" sz="2000" dirty="0" err="1" smtClean="0"/>
              <a:t>Южний</a:t>
            </a:r>
            <a:r>
              <a:rPr lang="uk-UA" sz="2000" dirty="0" smtClean="0"/>
              <a:t> Одеська область  14 жовтня 2013 р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8" y="970311"/>
            <a:ext cx="3638551" cy="2728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19" y="3263271"/>
            <a:ext cx="3490067" cy="2614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505" y="3822335"/>
            <a:ext cx="447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Взрив</a:t>
            </a:r>
            <a:r>
              <a:rPr lang="uk-UA" dirty="0" smtClean="0"/>
              <a:t> аміаку на заводі «Стирол» в Горлівці Донецької області   20 серпня 2013 р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625" y="3233474"/>
            <a:ext cx="3268560" cy="2614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28" y="4570696"/>
            <a:ext cx="3112932" cy="21501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9842" y="20087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dirty="0" smtClean="0">
                <a:latin typeface="Monotype Corsiva" panose="03010101010201010101" pitchFamily="66" charset="0"/>
              </a:rPr>
              <a:t>Техногенні аварії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213" y="155731"/>
            <a:ext cx="3490067" cy="22755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13161" y="2607729"/>
            <a:ext cx="558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Аварія на АЕС у префектурі Фукусіма (12 березня 2011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82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48175" r="49270"/>
          <a:stretch/>
        </p:blipFill>
        <p:spPr>
          <a:xfrm>
            <a:off x="155969" y="2106469"/>
            <a:ext cx="5784061" cy="4431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48" y="1965914"/>
            <a:ext cx="2754299" cy="42195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27855" y="6321860"/>
            <a:ext cx="430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Перший метр аміакопроводу в м. </a:t>
            </a:r>
            <a:r>
              <a:rPr lang="uk-UA" dirty="0" err="1" smtClean="0"/>
              <a:t>Тольятті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аварії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124" y="75144"/>
            <a:ext cx="12123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Аміакопровід</a:t>
            </a:r>
            <a:r>
              <a:rPr lang="uk-UA" dirty="0" smtClean="0"/>
              <a:t> «</a:t>
            </a:r>
            <a:r>
              <a:rPr lang="uk-UA" dirty="0" err="1" smtClean="0"/>
              <a:t>Тольятті</a:t>
            </a:r>
            <a:r>
              <a:rPr lang="uk-UA" dirty="0" smtClean="0"/>
              <a:t>—Горлівка—Одеса» був одним із найбільших стратегічних об’єктів радянського уряду. Аміакопроводи — доволі рідкісна технічна споруда в практиці світової індустрії. Досить сказати, що вони, крім України, функціонують лише в чотирьох країнах — США, Канаді, Мексиці та Франції.</a:t>
            </a:r>
          </a:p>
          <a:p>
            <a:r>
              <a:rPr lang="uk-UA" dirty="0" smtClean="0"/>
              <a:t>Аміачний трубопровід «</a:t>
            </a:r>
            <a:r>
              <a:rPr lang="uk-UA" dirty="0" err="1" smtClean="0"/>
              <a:t>Тольятті</a:t>
            </a:r>
            <a:r>
              <a:rPr lang="uk-UA" dirty="0" smtClean="0"/>
              <a:t>—Горлівка—Одеса» повністю було введено в експлуатацію в 1981 році. Основним його завданням було транспортування рідкого аміаку до Одеського припортового заводу на експорт. Довжина аміакопроводу територією Росії становить близько 1396 кілометрів, а територією України — 1018 кілометрів.</a:t>
            </a:r>
            <a:r>
              <a:rPr lang="ru-RU" dirty="0" smtClean="0"/>
              <a:t> За весь час </a:t>
            </a:r>
            <a:r>
              <a:rPr lang="uk-UA" dirty="0" smtClean="0"/>
              <a:t>експлуатації </a:t>
            </a:r>
            <a:r>
              <a:rPr lang="ru-RU" dirty="0" smtClean="0"/>
              <a:t>трубопроводу не </a:t>
            </a:r>
            <a:r>
              <a:rPr lang="uk-UA" dirty="0" smtClean="0"/>
              <a:t>було жодної  аварії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67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7" y="3403293"/>
            <a:ext cx="4705351" cy="3226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45"/>
          <a:stretch/>
        </p:blipFill>
        <p:spPr>
          <a:xfrm>
            <a:off x="8313896" y="1036419"/>
            <a:ext cx="3768092" cy="53449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000" y="13229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Ізолюючий протигаз</a:t>
            </a:r>
            <a:r>
              <a:rPr lang="ru-RU" sz="2800" dirty="0" smtClean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uk-UA" sz="2800" dirty="0" smtClean="0"/>
              <a:t>Фільтруючий протигаз </a:t>
            </a:r>
            <a:r>
              <a:rPr lang="ru-RU" sz="2800" dirty="0" smtClean="0"/>
              <a:t>марки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Ватна – марлева пов'язка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1451" y="205422"/>
            <a:ext cx="937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atin typeface="Monotype Corsiva" panose="03010101010201010101" pitchFamily="66" charset="0"/>
              </a:rPr>
              <a:t>Індивідуальні засоби захисту від аміаку</a:t>
            </a:r>
            <a:endParaRPr lang="uk-UA" sz="4800" b="1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591" y="1036419"/>
            <a:ext cx="1689736" cy="18446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197" y="3227070"/>
            <a:ext cx="1905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5" y="365125"/>
            <a:ext cx="10635615" cy="9314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>
                <a:latin typeface="Monotype Corsiva" panose="03010101010201010101" pitchFamily="66" charset="0"/>
              </a:rPr>
              <a:t>Захист на вулиці  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1296595"/>
            <a:ext cx="5353050" cy="54093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4792" y="1296595"/>
            <a:ext cx="5958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Швидко</a:t>
            </a:r>
            <a:r>
              <a:rPr lang="ru-RU" sz="2800" dirty="0" smtClean="0"/>
              <a:t> </a:t>
            </a:r>
            <a:r>
              <a:rPr lang="uk-UA" sz="2800" dirty="0" smtClean="0"/>
              <a:t> вийти з району зараження в напрямку, перпендикулярному напрямку вітру (руху зараженого хмари);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  </a:t>
            </a:r>
            <a:r>
              <a:rPr lang="uk-UA" sz="2800" dirty="0" smtClean="0"/>
              <a:t>виходу із зони зараження необхідно використовувати протигази (респіратора), а за їх відсутності - найпростіші пов'язки з марлі або тканини, змочених водою.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Йти слід швидко, уникаючи при цьому яри, лощини, парки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1522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4705350" cy="105727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Захист в приміщенні 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549" y="942977"/>
            <a:ext cx="64484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Якщо сигнал застав удома , то не потрібно поспішати його залишати.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 Ввімкнути  ТВ , щоб почути детальну інформацію про виниклу надзвичайну ситуацію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 закрийте вікна , фрамуги , кватирки і підготуйте засоби індивідуального захисту . При їх відсутності  треба швидко виготовити ватна- марлеві пов'язки , в крайньому випадку взяти рушник , шматок тканини , змочити їх 2 % - м розчином питної соди ( при захисті від хлору ) або 5 % - м розчином лимонної кислоти ( при захисті від аміаку ) . Якщо у вас не виявилося ні соди , ні лимонної кислоти - </a:t>
            </a:r>
            <a:r>
              <a:rPr lang="uk-UA" sz="2400" b="1" dirty="0" smtClean="0"/>
              <a:t>рясно змочіть водою.</a:t>
            </a: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9429"/>
          <a:stretch/>
        </p:blipFill>
        <p:spPr>
          <a:xfrm>
            <a:off x="7038975" y="214313"/>
            <a:ext cx="5153025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28" y="182880"/>
            <a:ext cx="1124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долікарська</a:t>
            </a:r>
            <a:r>
              <a:rPr lang="ru-RU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аміаком</a:t>
            </a:r>
            <a:endParaRPr lang="ru-RU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064" y="999744"/>
            <a:ext cx="7107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долікарська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Винести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протигаз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стискує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погіршиться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вдиханні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(процедура проводиться з носика чайника через леечку 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склянку теплого молока.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рот ,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промивати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оливкова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вазелінове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масло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теплою водою.</a:t>
            </a:r>
          </a:p>
          <a:p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Транспортувати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в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лежачому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очей.</a:t>
            </a:r>
          </a:p>
        </p:txBody>
      </p:sp>
      <p:pic>
        <p:nvPicPr>
          <p:cNvPr id="1026" name="Picture 2" descr="http://medkatalog.ucoz.ru/_ph/3/2/8669118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7" y="1511808"/>
            <a:ext cx="4728591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8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413</TotalTime>
  <Words>834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Аміак </vt:lpstr>
      <vt:lpstr>Презентация PowerPoint</vt:lpstr>
      <vt:lpstr>Презентация PowerPoint</vt:lpstr>
      <vt:lpstr> Витік аміаку стався на іноземному судні. Порт Южний Одеська область  14 жовтня 2013 р</vt:lpstr>
      <vt:lpstr>Презентация PowerPoint</vt:lpstr>
      <vt:lpstr>Презентация PowerPoint</vt:lpstr>
      <vt:lpstr>Захист на вулиці  </vt:lpstr>
      <vt:lpstr>Захист в приміщенні  </vt:lpstr>
      <vt:lpstr>Презентация PowerPoint</vt:lpstr>
      <vt:lpstr>Вікторина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Аммиак </dc:title>
  <dc:creator>Пользователь Windows</dc:creator>
  <cp:lastModifiedBy>Пользователь Windows</cp:lastModifiedBy>
  <cp:revision>29</cp:revision>
  <dcterms:created xsi:type="dcterms:W3CDTF">2014-04-02T07:17:28Z</dcterms:created>
  <dcterms:modified xsi:type="dcterms:W3CDTF">2014-04-08T12:10:45Z</dcterms:modified>
</cp:coreProperties>
</file>