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/>
              <a:t>Гідроелектростанції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2667" y="3501008"/>
            <a:ext cx="3381333" cy="172819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dirty="0" smtClean="0"/>
              <a:t>Учениць 7(11)Б класу</a:t>
            </a:r>
          </a:p>
          <a:p>
            <a:pPr algn="ctr"/>
            <a:r>
              <a:rPr lang="uk-UA" dirty="0" smtClean="0"/>
              <a:t>Жукової Євгенії</a:t>
            </a:r>
          </a:p>
          <a:p>
            <a:pPr algn="ctr"/>
            <a:r>
              <a:rPr lang="uk-UA" dirty="0" smtClean="0"/>
              <a:t>І</a:t>
            </a:r>
          </a:p>
          <a:p>
            <a:pPr algn="ctr"/>
            <a:r>
              <a:rPr lang="uk-UA" dirty="0" smtClean="0"/>
              <a:t>Шалун Ксенії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3931"/>
            <a:ext cx="4824536" cy="320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6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5328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Гідроелектростанція</a:t>
            </a:r>
            <a:r>
              <a:rPr lang="ru-RU" sz="2400" dirty="0"/>
              <a:t> (</a:t>
            </a:r>
            <a:r>
              <a:rPr lang="ru-RU" sz="2400" i="1" dirty="0"/>
              <a:t>ГЕС</a:t>
            </a:r>
            <a:r>
              <a:rPr lang="ru-RU" sz="2400" dirty="0"/>
              <a:t>) — електростанція, яка за </a:t>
            </a:r>
            <a:r>
              <a:rPr lang="ru-RU" sz="2400" dirty="0" smtClean="0"/>
              <a:t>допомого</a:t>
            </a:r>
            <a:r>
              <a:rPr lang="ru-RU" sz="2400" dirty="0"/>
              <a:t> </a:t>
            </a:r>
            <a:r>
              <a:rPr lang="ru-RU" sz="2400" dirty="0" smtClean="0"/>
              <a:t>гідротурбіни</a:t>
            </a:r>
            <a:r>
              <a:rPr lang="ru-RU" sz="2400" dirty="0"/>
              <a:t> </a:t>
            </a:r>
            <a:r>
              <a:rPr lang="ru-RU" sz="2400" dirty="0" smtClean="0"/>
              <a:t>перетворює</a:t>
            </a:r>
            <a:r>
              <a:rPr lang="ru-RU" sz="2400" dirty="0"/>
              <a:t> кінетичну енергію води </a:t>
            </a:r>
            <a:r>
              <a:rPr lang="ru-RU" sz="2400" dirty="0" smtClean="0"/>
              <a:t>в </a:t>
            </a:r>
            <a:r>
              <a:rPr lang="ru-RU" sz="2400" dirty="0" err="1" smtClean="0"/>
              <a:t>електроенергію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903" y="2528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2.Якщо </a:t>
            </a:r>
            <a:r>
              <a:rPr lang="ru-RU" dirty="0"/>
              <a:t>будівля розташована окремо, біля основи греблі на протилежному від водосховища боці, то така ГЕС називається </a:t>
            </a:r>
            <a:r>
              <a:rPr lang="ru-RU" b="1" dirty="0"/>
              <a:t>пригреблевою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903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3.ГЕС</a:t>
            </a:r>
            <a:r>
              <a:rPr lang="ru-RU" dirty="0"/>
              <a:t>, будівля якої є частиною греблі, називається </a:t>
            </a:r>
            <a:r>
              <a:rPr lang="ru-RU" b="1" dirty="0"/>
              <a:t>русловою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903" y="1353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1.ГЕС </a:t>
            </a:r>
            <a:r>
              <a:rPr lang="ru-RU" dirty="0"/>
              <a:t>з використанням енергії припливів називають </a:t>
            </a:r>
            <a:r>
              <a:rPr lang="ru-RU" b="1" dirty="0"/>
              <a:t>припливними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903" y="654773"/>
            <a:ext cx="413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Є різні види гідроелектростанцій: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03" y="2706674"/>
            <a:ext cx="4326640" cy="32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907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Принцип роботи ГЕС досить простий. Ланцюг </a:t>
            </a:r>
            <a:r>
              <a:rPr lang="ru-RU" dirty="0" smtClean="0"/>
              <a:t>гідротехнічних </a:t>
            </a:r>
            <a:r>
              <a:rPr lang="ru-RU" dirty="0"/>
              <a:t>споруд забезпечує необхідний </a:t>
            </a:r>
            <a:r>
              <a:rPr lang="ru-RU" dirty="0" err="1" smtClean="0"/>
              <a:t>напір</a:t>
            </a:r>
            <a:r>
              <a:rPr lang="ru-RU" dirty="0" smtClean="0"/>
              <a:t> </a:t>
            </a:r>
            <a:r>
              <a:rPr lang="ru-RU" dirty="0"/>
              <a:t>води, що надходить на </a:t>
            </a:r>
            <a:r>
              <a:rPr lang="ru-RU" dirty="0" smtClean="0"/>
              <a:t>лопат і </a:t>
            </a:r>
            <a:r>
              <a:rPr lang="ru-RU" dirty="0" err="1" smtClean="0"/>
              <a:t>гідротурбіни</a:t>
            </a:r>
            <a:r>
              <a:rPr lang="ru-RU" dirty="0"/>
              <a:t>, яка приводить в дію генератори, що виробляють електроенергію.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Необхідний напір води утворюється за допомогою будівництва греблі, і як наслідок концентрації річки в певному місці, </a:t>
            </a:r>
            <a:r>
              <a:rPr lang="ru-RU" dirty="0" smtClean="0"/>
              <a:t>або деривації</a:t>
            </a:r>
            <a:r>
              <a:rPr lang="ru-RU" dirty="0"/>
              <a:t> - природним струмом води. У деяких випадках для отримання необхідного напору води використовують спільно і греблю, і деривації.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9" y="2636912"/>
            <a:ext cx="4011166" cy="3008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67" y="1239970"/>
            <a:ext cx="3786065" cy="23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2" y="2595190"/>
            <a:ext cx="4386064" cy="32895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96136" y="1124744"/>
            <a:ext cx="2771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Гідроелектричним станції поділяються в залежності від вироблюваної потужності:</a:t>
            </a:r>
          </a:p>
          <a:p>
            <a:pPr algn="ctr"/>
            <a:r>
              <a:rPr lang="ru-RU" dirty="0"/>
              <a:t>потужні - виробляють від 25 МВт до 250 МВт і вище;</a:t>
            </a:r>
          </a:p>
          <a:p>
            <a:pPr algn="ctr"/>
            <a:r>
              <a:rPr lang="ru-RU" dirty="0"/>
              <a:t>середні - до 25 МВт;</a:t>
            </a:r>
          </a:p>
          <a:p>
            <a:pPr algn="ctr"/>
            <a:r>
              <a:rPr lang="ru-RU" dirty="0"/>
              <a:t>малі гідроелектростанції - до 5 МВт (в деяких країнах (в тому числі і Україні) малими визнаються гідроелектростанції із потужністю до 10 МВт.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Гідроелектростанції також діляться в залежності від максимального використання напору води:</a:t>
            </a:r>
          </a:p>
          <a:p>
            <a:pPr algn="ctr"/>
            <a:r>
              <a:rPr lang="ru-RU" dirty="0"/>
              <a:t>високонапірні - понад 60 м;</a:t>
            </a:r>
          </a:p>
          <a:p>
            <a:pPr algn="ctr"/>
            <a:r>
              <a:rPr lang="ru-RU" dirty="0"/>
              <a:t>середньонапірні - від 25 м;</a:t>
            </a:r>
          </a:p>
          <a:p>
            <a:pPr algn="ctr"/>
            <a:r>
              <a:rPr lang="ru-RU" dirty="0"/>
              <a:t>низьконапірні - від 3 до 25 м.</a:t>
            </a:r>
          </a:p>
        </p:txBody>
      </p:sp>
    </p:spTree>
    <p:extLst>
      <p:ext uri="{BB962C8B-B14F-4D97-AF65-F5344CB8AC3E}">
        <p14:creationId xmlns:p14="http://schemas.microsoft.com/office/powerpoint/2010/main" val="15790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578" y="260648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Гідроаккумулюючі</a:t>
            </a:r>
            <a:r>
              <a:rPr lang="ru-RU" dirty="0" smtClean="0"/>
              <a:t> </a:t>
            </a:r>
            <a:r>
              <a:rPr lang="ru-RU" dirty="0"/>
              <a:t>електростанції.Такі ГАЕС здатні акумулювати вироблювану електроенергію, і пускати її в хід у моменти пікових навантажень. Принцип роботи таких електростанцій наступний: в певні моменти (часи не пікового навантаження), агрегати ГАЕС працюють як насоси, і закачують воду в спеціально обладнані верхні басейни. Коли виникає потреба, вода з них поступає в напірний трубопровід і, відповідно, приводить в дію додаткові турбіни.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501331" cy="33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4005064"/>
            <a:ext cx="3941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Київська ГЕС експлуатується з 1964 року, коли розпочав роботу 1-й агрегат. Останній, 20-й, агрегат станції був зданий в експлуатацію в жовтні 1968 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Ки́ївська ГЕС є 1-шим ступенем каскаду гідроелектростанцій на р. Дніпро. Утворює Київське водосховище. Розташована у м. Вишгород.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348277"/>
            <a:ext cx="3810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Загальна довжина напорного фронту гідроспоруд Київського гідроузла — 42,3 км, пропускна здатність — 12500 м3/сек.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" y="2413337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1892 році почала свою діяльність Ніагарська енергетична компанія. Її інвесторами були відомі американські фінансові магнати - Ротшильд, Морган, Джон Астор </a:t>
            </a:r>
            <a:r>
              <a:rPr lang="en-US" dirty="0"/>
              <a:t>IV. </a:t>
            </a:r>
            <a:r>
              <a:rPr lang="ru-RU" dirty="0"/>
              <a:t>Керував компанією Вільям </a:t>
            </a:r>
            <a:r>
              <a:rPr lang="ru-RU" dirty="0" smtClean="0"/>
              <a:t>Ренкай, нім'ям </a:t>
            </a:r>
            <a:r>
              <a:rPr lang="ru-RU" dirty="0"/>
              <a:t>якого і була названа побудована гідроелектростанція, </a:t>
            </a:r>
            <a:r>
              <a:rPr lang="ru-RU" dirty="0" smtClean="0"/>
              <a:t>що вперше </a:t>
            </a:r>
            <a:r>
              <a:rPr lang="ru-RU" dirty="0"/>
              <a:t>дала струм 1 січня 1905.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48795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Інженери досить сміливо розмістили ГЕС фактично прямо у водоспаді - від її водозабірних споруд до обриву менше 300 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1550550"/>
            <a:ext cx="3740019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97323"/>
            <a:ext cx="3628956" cy="27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3810" y="215815"/>
            <a:ext cx="62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09490"/>
            <a:ext cx="3927001" cy="53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</TotalTime>
  <Words>348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Гідроелектростанції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Гідроелектростанції</dc:title>
  <dc:creator>Svetlana</dc:creator>
  <cp:lastModifiedBy>Svetlana</cp:lastModifiedBy>
  <cp:revision>12</cp:revision>
  <dcterms:created xsi:type="dcterms:W3CDTF">2013-11-24T10:40:41Z</dcterms:created>
  <dcterms:modified xsi:type="dcterms:W3CDTF">2014-06-03T17:03:06Z</dcterms:modified>
</cp:coreProperties>
</file>