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60000">
            <a:off x="918719" y="434311"/>
            <a:ext cx="3416960" cy="222165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Робота на тему: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ЗМ</a:t>
            </a: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І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>
                <a:solidFill>
                  <a:srgbClr val="FF0000"/>
                </a:solidFill>
              </a:rPr>
              <a:t>«Четверта влада»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791">
            <a:off x="1049859" y="3094086"/>
            <a:ext cx="3229066" cy="226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6102">
            <a:off x="4815645" y="3674609"/>
            <a:ext cx="3057128" cy="229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7" y="918917"/>
            <a:ext cx="3412494" cy="235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84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362145">
            <a:off x="971600" y="764704"/>
            <a:ext cx="6696744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Перша </a:t>
            </a:r>
            <a:r>
              <a:rPr lang="ru-RU" b="1" dirty="0" err="1"/>
              <a:t>влада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законодавча</a:t>
            </a:r>
            <a:r>
              <a:rPr lang="ru-RU" dirty="0"/>
              <a:t>, </a:t>
            </a:r>
            <a:r>
              <a:rPr lang="ru-RU" b="1" dirty="0"/>
              <a:t>друга </a:t>
            </a:r>
            <a:r>
              <a:rPr lang="ru-RU" dirty="0"/>
              <a:t>- </a:t>
            </a:r>
            <a:r>
              <a:rPr lang="ru-RU" dirty="0" err="1"/>
              <a:t>виконавча</a:t>
            </a:r>
            <a:r>
              <a:rPr lang="ru-RU" dirty="0"/>
              <a:t>, </a:t>
            </a:r>
            <a:r>
              <a:rPr lang="ru-RU" b="1" dirty="0" err="1"/>
              <a:t>третя</a:t>
            </a:r>
            <a:r>
              <a:rPr lang="ru-RU" dirty="0"/>
              <a:t> - </a:t>
            </a:r>
            <a:r>
              <a:rPr lang="ru-RU" dirty="0" err="1" smtClean="0"/>
              <a:t>судова</a:t>
            </a:r>
            <a:r>
              <a:rPr lang="ru-RU" dirty="0" smtClean="0"/>
              <a:t>. </a:t>
            </a:r>
            <a:r>
              <a:rPr lang="ru-RU" b="1" dirty="0" smtClean="0"/>
              <a:t>Четвертою</a:t>
            </a:r>
            <a:r>
              <a:rPr lang="ru-RU" dirty="0" smtClean="0"/>
              <a:t> </a:t>
            </a:r>
            <a:r>
              <a:rPr lang="ru-RU" dirty="0"/>
              <a:t>ж </a:t>
            </a:r>
            <a:r>
              <a:rPr lang="ru-RU" dirty="0" err="1"/>
              <a:t>владою</a:t>
            </a:r>
            <a:r>
              <a:rPr lang="ru-RU" dirty="0"/>
              <a:t> образно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нібито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великий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суспільство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</a:t>
            </a:r>
            <a:r>
              <a:rPr lang="ru-RU" dirty="0" err="1" smtClean="0"/>
              <a:t>Розмови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четверту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ведуться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давно. Про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згадував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Томас </a:t>
            </a:r>
            <a:r>
              <a:rPr lang="ru-RU" dirty="0" err="1"/>
              <a:t>Карлайл</a:t>
            </a:r>
            <a:r>
              <a:rPr lang="ru-RU" dirty="0"/>
              <a:t>, </a:t>
            </a:r>
            <a:r>
              <a:rPr lang="ru-RU" dirty="0" err="1"/>
              <a:t>британський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і </a:t>
            </a:r>
            <a:r>
              <a:rPr lang="ru-RU" dirty="0" err="1"/>
              <a:t>філософ</a:t>
            </a:r>
            <a:r>
              <a:rPr lang="ru-RU" dirty="0"/>
              <a:t> </a:t>
            </a:r>
            <a:r>
              <a:rPr lang="ru-RU" dirty="0" smtClean="0"/>
              <a:t>19-го </a:t>
            </a:r>
            <a:r>
              <a:rPr lang="ru-RU" dirty="0" err="1"/>
              <a:t>століття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співвітчизник</a:t>
            </a:r>
            <a:r>
              <a:rPr lang="ru-RU" dirty="0"/>
              <a:t> і </a:t>
            </a:r>
            <a:r>
              <a:rPr lang="ru-RU" dirty="0" err="1"/>
              <a:t>сучасник</a:t>
            </a:r>
            <a:r>
              <a:rPr lang="ru-RU" dirty="0"/>
              <a:t>, </a:t>
            </a:r>
            <a:r>
              <a:rPr lang="ru-RU" dirty="0" err="1"/>
              <a:t>політик</a:t>
            </a:r>
            <a:r>
              <a:rPr lang="ru-RU" dirty="0"/>
              <a:t> Томас </a:t>
            </a:r>
            <a:r>
              <a:rPr lang="ru-RU" dirty="0" err="1"/>
              <a:t>Маколей</a:t>
            </a:r>
            <a:r>
              <a:rPr lang="ru-RU" dirty="0"/>
              <a:t>. </a:t>
            </a:r>
            <a:r>
              <a:rPr lang="ru-RU" dirty="0" err="1"/>
              <a:t>Маколей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друковано</a:t>
            </a:r>
            <a:r>
              <a:rPr lang="ru-RU" dirty="0"/>
              <a:t> </a:t>
            </a:r>
            <a:r>
              <a:rPr lang="ru-RU" dirty="0" err="1"/>
              <a:t>згадав</a:t>
            </a:r>
            <a:r>
              <a:rPr lang="ru-RU" dirty="0"/>
              <a:t> про </a:t>
            </a:r>
            <a:r>
              <a:rPr lang="ru-RU" dirty="0" err="1"/>
              <a:t>четверту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 в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розумінні</a:t>
            </a:r>
            <a:r>
              <a:rPr lang="ru-RU" dirty="0"/>
              <a:t>. Оскар </a:t>
            </a:r>
            <a:r>
              <a:rPr lang="ru-RU" dirty="0" err="1"/>
              <a:t>Уайлд</a:t>
            </a:r>
            <a:r>
              <a:rPr lang="ru-RU" dirty="0"/>
              <a:t>, </a:t>
            </a:r>
            <a:r>
              <a:rPr lang="ru-RU" dirty="0" err="1"/>
              <a:t>британський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, поет і </a:t>
            </a:r>
            <a:r>
              <a:rPr lang="ru-RU" dirty="0" err="1"/>
              <a:t>філософ</a:t>
            </a:r>
            <a:r>
              <a:rPr lang="ru-RU" dirty="0"/>
              <a:t>, четвертою </a:t>
            </a:r>
            <a:r>
              <a:rPr lang="ru-RU" dirty="0" err="1"/>
              <a:t>владою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 </a:t>
            </a:r>
            <a:r>
              <a:rPr lang="ru-RU" dirty="0" err="1"/>
              <a:t>журналістику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613">
            <a:off x="5652119" y="4389983"/>
            <a:ext cx="3029322" cy="227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4935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2" y="3462567"/>
            <a:ext cx="4000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147" y="332656"/>
            <a:ext cx="6912769" cy="3528392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	Ми </a:t>
            </a:r>
            <a:r>
              <a:rPr lang="ru-RU" dirty="0" err="1"/>
              <a:t>розуміємо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ЗМІ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були</a:t>
            </a:r>
            <a:r>
              <a:rPr lang="ru-RU" dirty="0"/>
              <a:t> і не є </a:t>
            </a:r>
            <a:r>
              <a:rPr lang="ru-RU" dirty="0" err="1"/>
              <a:t>владою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класичному</a:t>
            </a:r>
            <a:r>
              <a:rPr lang="ru-RU" dirty="0" smtClean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визначенні</a:t>
            </a:r>
            <a:r>
              <a:rPr lang="ru-RU" dirty="0"/>
              <a:t>. За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визначенням</a:t>
            </a:r>
            <a:r>
              <a:rPr lang="ru-RU" dirty="0"/>
              <a:t>, </a:t>
            </a:r>
            <a:r>
              <a:rPr lang="ru-RU" dirty="0" err="1"/>
              <a:t>влада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і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нав'язати</a:t>
            </a:r>
            <a:r>
              <a:rPr lang="ru-RU" dirty="0"/>
              <a:t> свою волю,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діяльність</a:t>
            </a:r>
            <a:r>
              <a:rPr lang="ru-RU" dirty="0"/>
              <a:t> і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людей,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всупереч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опору. ЗМІ не </a:t>
            </a:r>
            <a:r>
              <a:rPr lang="ru-RU" dirty="0" err="1"/>
              <a:t>мають</a:t>
            </a:r>
            <a:r>
              <a:rPr lang="ru-RU" dirty="0"/>
              <a:t> законного права насильно </a:t>
            </a:r>
            <a:r>
              <a:rPr lang="ru-RU" dirty="0" err="1"/>
              <a:t>примушувати</a:t>
            </a:r>
            <a:r>
              <a:rPr lang="ru-RU" dirty="0"/>
              <a:t> до </a:t>
            </a:r>
            <a:r>
              <a:rPr lang="ru-RU" dirty="0" err="1"/>
              <a:t>вчинення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до </a:t>
            </a:r>
            <a:r>
              <a:rPr lang="ru-RU" dirty="0" err="1"/>
              <a:t>сплати</a:t>
            </a:r>
            <a:r>
              <a:rPr lang="ru-RU" dirty="0"/>
              <a:t> штрафу.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3284984"/>
            <a:ext cx="35821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ЗМІ є </a:t>
            </a:r>
            <a:r>
              <a:rPr lang="ru-RU" sz="2000" dirty="0" err="1"/>
              <a:t>скоріше</a:t>
            </a:r>
            <a:r>
              <a:rPr lang="ru-RU" sz="2000" dirty="0"/>
              <a:t> </a:t>
            </a:r>
            <a:r>
              <a:rPr lang="ru-RU" sz="2000" dirty="0" err="1"/>
              <a:t>інструментом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як на благо людям, так і на шкоду. </a:t>
            </a:r>
            <a:r>
              <a:rPr lang="ru-RU" sz="2000" dirty="0" err="1"/>
              <a:t>Інструмент</a:t>
            </a:r>
            <a:r>
              <a:rPr lang="ru-RU" sz="2000" dirty="0"/>
              <a:t>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досить</a:t>
            </a:r>
            <a:r>
              <a:rPr lang="ru-RU" sz="2000" dirty="0"/>
              <a:t> </a:t>
            </a:r>
            <a:r>
              <a:rPr lang="ru-RU" sz="2000" dirty="0" err="1"/>
              <a:t>потужний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впливає</a:t>
            </a:r>
            <a:r>
              <a:rPr lang="ru-RU" sz="2000" dirty="0"/>
              <a:t> на </a:t>
            </a:r>
            <a:r>
              <a:rPr lang="ru-RU" sz="2000" dirty="0" err="1"/>
              <a:t>настрої</a:t>
            </a:r>
            <a:r>
              <a:rPr lang="ru-RU" sz="2000" dirty="0"/>
              <a:t>, думки, а в </a:t>
            </a:r>
            <a:r>
              <a:rPr lang="ru-RU" sz="2000" dirty="0" err="1"/>
              <a:t>результаті</a:t>
            </a:r>
            <a:r>
              <a:rPr lang="ru-RU" sz="2000" dirty="0"/>
              <a:t> і на </a:t>
            </a:r>
            <a:r>
              <a:rPr lang="ru-RU" sz="2000" dirty="0" err="1"/>
              <a:t>дії</a:t>
            </a:r>
            <a:r>
              <a:rPr lang="ru-RU" sz="2000" dirty="0"/>
              <a:t> людей.</a:t>
            </a:r>
          </a:p>
        </p:txBody>
      </p:sp>
    </p:spTree>
    <p:extLst>
      <p:ext uri="{BB962C8B-B14F-4D97-AF65-F5344CB8AC3E}">
        <p14:creationId xmlns:p14="http://schemas.microsoft.com/office/powerpoint/2010/main" val="286703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65245" cy="1202485"/>
          </a:xfrm>
        </p:spPr>
        <p:txBody>
          <a:bodyPr>
            <a:noAutofit/>
          </a:bodyPr>
          <a:lstStyle/>
          <a:p>
            <a:r>
              <a:rPr lang="ru-RU" sz="3600" dirty="0"/>
              <a:t>Як </a:t>
            </a:r>
            <a:r>
              <a:rPr lang="ru-RU" sz="3600" dirty="0" err="1"/>
              <a:t>створити</a:t>
            </a:r>
            <a:r>
              <a:rPr lang="ru-RU" sz="3600" dirty="0"/>
              <a:t> </a:t>
            </a:r>
            <a:r>
              <a:rPr lang="ru-RU" sz="3600" dirty="0" err="1"/>
              <a:t>справжню</a:t>
            </a:r>
            <a:r>
              <a:rPr lang="ru-RU" sz="3600" dirty="0"/>
              <a:t> </a:t>
            </a:r>
            <a:r>
              <a:rPr lang="ru-RU" sz="3600" dirty="0" err="1"/>
              <a:t>четверту</a:t>
            </a:r>
            <a:r>
              <a:rPr lang="ru-RU" sz="3600" dirty="0"/>
              <a:t> </a:t>
            </a:r>
            <a:r>
              <a:rPr lang="ru-RU" sz="3600" dirty="0" err="1"/>
              <a:t>владу</a:t>
            </a:r>
            <a:r>
              <a:rPr lang="ru-RU" sz="3600" dirty="0"/>
              <a:t>?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7776864" cy="5328592"/>
          </a:xfrm>
        </p:spPr>
        <p:txBody>
          <a:bodyPr>
            <a:normAutofit fontScale="85000" lnSpcReduction="20000"/>
          </a:bodyPr>
          <a:lstStyle/>
          <a:p>
            <a:pPr marL="365760" lvl="1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Передумови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marL="365760" lvl="1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  <a:r>
              <a:rPr lang="ru-RU" dirty="0" smtClean="0"/>
              <a:t>В </a:t>
            </a:r>
            <a:r>
              <a:rPr lang="ru-RU" dirty="0" err="1"/>
              <a:t>епоху</a:t>
            </a:r>
            <a:r>
              <a:rPr lang="ru-RU" dirty="0"/>
              <a:t> </a:t>
            </a:r>
            <a:r>
              <a:rPr lang="ru-RU" dirty="0" err="1"/>
              <a:t>інтернету</a:t>
            </a:r>
            <a:r>
              <a:rPr lang="ru-RU" dirty="0"/>
              <a:t> та </a:t>
            </a:r>
            <a:r>
              <a:rPr lang="ru-RU" dirty="0" err="1"/>
              <a:t>соціальних</a:t>
            </a:r>
            <a:r>
              <a:rPr lang="ru-RU" dirty="0"/>
              <a:t> мереж, </a:t>
            </a:r>
            <a:r>
              <a:rPr lang="ru-RU" dirty="0" err="1"/>
              <a:t>комп'ютерів-планшетів</a:t>
            </a:r>
            <a:r>
              <a:rPr lang="ru-RU" dirty="0"/>
              <a:t> і </a:t>
            </a:r>
            <a:r>
              <a:rPr lang="ru-RU" dirty="0" err="1"/>
              <a:t>смартфонів</a:t>
            </a:r>
            <a:r>
              <a:rPr lang="ru-RU" dirty="0"/>
              <a:t>, цифрового </a:t>
            </a:r>
            <a:r>
              <a:rPr lang="ru-RU" dirty="0" err="1"/>
              <a:t>відео</a:t>
            </a:r>
            <a:r>
              <a:rPr lang="ru-RU" dirty="0"/>
              <a:t> -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унікальна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і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 smtClean="0"/>
              <a:t>людини</a:t>
            </a:r>
            <a:r>
              <a:rPr lang="ru-RU" dirty="0"/>
              <a:t>.</a:t>
            </a:r>
          </a:p>
          <a:p>
            <a:pPr marL="365760" lvl="1" indent="0">
              <a:buNone/>
            </a:pPr>
            <a:r>
              <a:rPr lang="ru-RU" dirty="0" smtClean="0"/>
              <a:t>	Ми </a:t>
            </a:r>
            <a:r>
              <a:rPr lang="ru-RU" dirty="0" err="1"/>
              <a:t>бачимо</a:t>
            </a:r>
            <a:r>
              <a:rPr lang="ru-RU" dirty="0"/>
              <a:t>, як </a:t>
            </a:r>
            <a:r>
              <a:rPr lang="ru-RU" dirty="0" err="1"/>
              <a:t>новинні</a:t>
            </a:r>
            <a:r>
              <a:rPr lang="ru-RU" dirty="0"/>
              <a:t> та </a:t>
            </a:r>
            <a:r>
              <a:rPr lang="ru-RU" dirty="0" err="1"/>
              <a:t>тематичні</a:t>
            </a:r>
            <a:r>
              <a:rPr lang="ru-RU" dirty="0"/>
              <a:t> </a:t>
            </a:r>
            <a:r>
              <a:rPr lang="ru-RU" dirty="0" err="1"/>
              <a:t>сайти</a:t>
            </a:r>
            <a:r>
              <a:rPr lang="ru-RU" dirty="0"/>
              <a:t>, блоги,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/>
              <a:t>мережі</a:t>
            </a:r>
            <a:r>
              <a:rPr lang="ru-RU" dirty="0"/>
              <a:t>, фото і </a:t>
            </a:r>
            <a:r>
              <a:rPr lang="ru-RU" dirty="0" err="1"/>
              <a:t>відеохостінги</a:t>
            </a:r>
            <a:r>
              <a:rPr lang="ru-RU" dirty="0"/>
              <a:t> </a:t>
            </a:r>
            <a:r>
              <a:rPr lang="ru-RU" dirty="0" err="1"/>
              <a:t>наповнюються</a:t>
            </a:r>
            <a:r>
              <a:rPr lang="ru-RU" dirty="0"/>
              <a:t> текстами, фото і </a:t>
            </a:r>
            <a:r>
              <a:rPr lang="ru-RU" dirty="0" err="1" smtClean="0"/>
              <a:t>відео</a:t>
            </a:r>
            <a:r>
              <a:rPr lang="ru-RU" dirty="0" smtClean="0"/>
              <a:t> </a:t>
            </a:r>
            <a:r>
              <a:rPr lang="ru-RU" dirty="0" err="1"/>
              <a:t>мільйонів</a:t>
            </a:r>
            <a:r>
              <a:rPr lang="ru-RU" dirty="0"/>
              <a:t> людей. Люди </a:t>
            </a:r>
            <a:r>
              <a:rPr lang="ru-RU" dirty="0" err="1" smtClean="0"/>
              <a:t>записують</a:t>
            </a:r>
            <a:r>
              <a:rPr lang="ru-RU" dirty="0" smtClean="0"/>
              <a:t> </a:t>
            </a:r>
            <a:r>
              <a:rPr lang="ru-RU" dirty="0"/>
              <a:t>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здається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цікавим</a:t>
            </a:r>
            <a:r>
              <a:rPr lang="ru-RU" dirty="0"/>
              <a:t>, і </a:t>
            </a:r>
            <a:r>
              <a:rPr lang="ru-RU" dirty="0" err="1"/>
              <a:t>діляться</a:t>
            </a:r>
            <a:r>
              <a:rPr lang="ru-RU" dirty="0"/>
              <a:t>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з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.</a:t>
            </a:r>
          </a:p>
          <a:p>
            <a:pPr marL="365760" lvl="1" indent="0">
              <a:buNone/>
            </a:pPr>
            <a:r>
              <a:rPr lang="ru-RU" dirty="0" smtClean="0"/>
              <a:t>	Особливо </a:t>
            </a:r>
            <a:r>
              <a:rPr lang="ru-RU" dirty="0"/>
              <a:t>"</a:t>
            </a:r>
            <a:r>
              <a:rPr lang="ru-RU" dirty="0" err="1"/>
              <a:t>гарячими</a:t>
            </a:r>
            <a:r>
              <a:rPr lang="ru-RU" dirty="0"/>
              <a:t>"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, фото і </a:t>
            </a:r>
            <a:r>
              <a:rPr lang="ru-RU" dirty="0" err="1"/>
              <a:t>відео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сигналізують</a:t>
            </a:r>
            <a:r>
              <a:rPr lang="ru-RU" dirty="0"/>
              <a:t> про </a:t>
            </a:r>
            <a:r>
              <a:rPr lang="ru-RU" dirty="0" err="1"/>
              <a:t>злочини</a:t>
            </a:r>
            <a:r>
              <a:rPr lang="ru-RU" dirty="0"/>
              <a:t>,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порушенні</a:t>
            </a:r>
            <a:r>
              <a:rPr lang="ru-RU" dirty="0"/>
              <a:t> прав людей.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являють</a:t>
            </a:r>
            <a:r>
              <a:rPr lang="ru-RU" dirty="0"/>
              <a:t> собою </a:t>
            </a:r>
            <a:r>
              <a:rPr lang="ru-RU" dirty="0" err="1"/>
              <a:t>зародки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smtClean="0"/>
              <a:t>репортерства, </a:t>
            </a:r>
            <a:r>
              <a:rPr lang="ru-RU" dirty="0" err="1" smtClean="0"/>
              <a:t>найпростіших</a:t>
            </a:r>
            <a:r>
              <a:rPr lang="ru-RU" dirty="0" smtClean="0"/>
              <a:t> </a:t>
            </a:r>
            <a:r>
              <a:rPr lang="ru-RU" dirty="0" err="1"/>
              <a:t>мікроЗМІ</a:t>
            </a:r>
            <a:r>
              <a:rPr lang="ru-RU" dirty="0"/>
              <a:t>.</a:t>
            </a:r>
          </a:p>
          <a:p>
            <a:pPr marL="365760" lvl="1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</a:t>
            </a:r>
            <a:r>
              <a:rPr lang="ru-RU" dirty="0" err="1"/>
              <a:t>мобільний</a:t>
            </a:r>
            <a:r>
              <a:rPr lang="ru-RU" dirty="0"/>
              <a:t> телефон, </a:t>
            </a:r>
            <a:r>
              <a:rPr lang="ru-RU" dirty="0" err="1"/>
              <a:t>піти</a:t>
            </a:r>
            <a:r>
              <a:rPr lang="ru-RU" dirty="0"/>
              <a:t> на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вулиці</a:t>
            </a:r>
            <a:r>
              <a:rPr lang="ru-RU" dirty="0"/>
              <a:t>, </a:t>
            </a:r>
            <a:r>
              <a:rPr lang="ru-RU" dirty="0" err="1"/>
              <a:t>відзняти</a:t>
            </a:r>
            <a:r>
              <a:rPr lang="ru-RU" dirty="0"/>
              <a:t> </a:t>
            </a:r>
            <a:r>
              <a:rPr lang="ru-RU" dirty="0" err="1"/>
              <a:t>відеосюжет</a:t>
            </a:r>
            <a:r>
              <a:rPr lang="ru-RU" dirty="0"/>
              <a:t> і </a:t>
            </a:r>
            <a:r>
              <a:rPr lang="ru-RU" dirty="0" err="1"/>
              <a:t>викласти</a:t>
            </a:r>
            <a:r>
              <a:rPr lang="ru-RU" dirty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зародки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телебачення</a:t>
            </a:r>
            <a:r>
              <a:rPr lang="ru-RU" dirty="0"/>
              <a:t>. "Далеко </a:t>
            </a:r>
            <a:r>
              <a:rPr lang="ru-RU" dirty="0" err="1"/>
              <a:t>бачу</a:t>
            </a:r>
            <a:r>
              <a:rPr lang="ru-RU" dirty="0" smtClean="0"/>
              <a:t>") </a:t>
            </a:r>
            <a:r>
              <a:rPr lang="ru-RU" dirty="0"/>
              <a:t>- </a:t>
            </a:r>
            <a:r>
              <a:rPr lang="ru-RU" dirty="0" err="1"/>
              <a:t>бачу</a:t>
            </a:r>
            <a:r>
              <a:rPr lang="ru-RU" dirty="0"/>
              <a:t> з </a:t>
            </a:r>
            <a:r>
              <a:rPr lang="ru-RU" dirty="0" err="1"/>
              <a:t>Донецька</a:t>
            </a:r>
            <a:r>
              <a:rPr lang="ru-RU" dirty="0"/>
              <a:t> і знаю,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 і </a:t>
            </a:r>
            <a:r>
              <a:rPr lang="ru-RU" dirty="0" err="1"/>
              <a:t>зняв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 про </a:t>
            </a:r>
            <a:r>
              <a:rPr lang="ru-RU" dirty="0" err="1"/>
              <a:t>подію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виклав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</a:t>
            </a:r>
            <a:r>
              <a:rPr lang="en-US" dirty="0" smtClean="0"/>
              <a:t>YouTube.</a:t>
            </a:r>
            <a:r>
              <a:rPr lang="uk-UA" dirty="0" smtClean="0"/>
              <a:t> </a:t>
            </a:r>
            <a:r>
              <a:rPr lang="ru-RU" dirty="0" err="1" smtClean="0"/>
              <a:t>Потенційно</a:t>
            </a:r>
            <a:r>
              <a:rPr lang="ru-RU" dirty="0" smtClean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цікаво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і </a:t>
            </a:r>
            <a:r>
              <a:rPr lang="ru-RU" dirty="0" err="1"/>
              <a:t>поширювати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громадським</a:t>
            </a:r>
            <a:r>
              <a:rPr lang="ru-RU" dirty="0"/>
              <a:t> репортером.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18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645025"/>
            <a:ext cx="3246732" cy="24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65245" cy="120248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Головні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функції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влади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Україні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992888" cy="36004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ru-RU" dirty="0" smtClean="0"/>
              <a:t>	1</a:t>
            </a:r>
            <a:r>
              <a:rPr lang="ru-RU" dirty="0"/>
              <a:t>.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корупційних</a:t>
            </a:r>
            <a:r>
              <a:rPr lang="ru-RU" dirty="0"/>
              <a:t> схем </a:t>
            </a:r>
            <a:r>
              <a:rPr lang="ru-RU" dirty="0" err="1"/>
              <a:t>видобутку</a:t>
            </a:r>
            <a:r>
              <a:rPr lang="ru-RU" dirty="0"/>
              <a:t> грошей,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внутрішньовладної</a:t>
            </a:r>
            <a:r>
              <a:rPr lang="ru-RU" dirty="0"/>
              <a:t> </a:t>
            </a:r>
            <a:r>
              <a:rPr lang="ru-RU" dirty="0" err="1"/>
              <a:t>вертикалі</a:t>
            </a:r>
            <a:r>
              <a:rPr lang="ru-RU" dirty="0"/>
              <a:t> з </a:t>
            </a:r>
            <a:r>
              <a:rPr lang="ru-RU" dirty="0" err="1"/>
              <a:t>підйому</a:t>
            </a:r>
            <a:r>
              <a:rPr lang="ru-RU" dirty="0"/>
              <a:t> </a:t>
            </a:r>
            <a:r>
              <a:rPr lang="ru-RU" dirty="0" err="1"/>
              <a:t>хабарів</a:t>
            </a:r>
            <a:r>
              <a:rPr lang="ru-RU" dirty="0"/>
              <a:t> і "</a:t>
            </a:r>
            <a:r>
              <a:rPr lang="ru-RU" dirty="0" err="1"/>
              <a:t>відкатів</a:t>
            </a:r>
            <a:r>
              <a:rPr lang="ru-RU" dirty="0"/>
              <a:t>" </a:t>
            </a:r>
            <a:r>
              <a:rPr lang="ru-RU" dirty="0" err="1"/>
              <a:t>знизу</a:t>
            </a:r>
            <a:r>
              <a:rPr lang="ru-RU" dirty="0"/>
              <a:t> </a:t>
            </a:r>
            <a:r>
              <a:rPr lang="ru-RU" dirty="0" err="1"/>
              <a:t>нагору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2</a:t>
            </a:r>
            <a:r>
              <a:rPr lang="ru-RU" dirty="0"/>
              <a:t>. </a:t>
            </a:r>
            <a:r>
              <a:rPr lang="ru-RU" dirty="0" err="1"/>
              <a:t>Придушення</a:t>
            </a:r>
            <a:r>
              <a:rPr lang="ru-RU" dirty="0"/>
              <a:t> </a:t>
            </a:r>
            <a:r>
              <a:rPr lang="ru-RU" dirty="0" err="1"/>
              <a:t>супротивників</a:t>
            </a:r>
            <a:r>
              <a:rPr lang="ru-RU" dirty="0"/>
              <a:t>, </a:t>
            </a:r>
            <a:r>
              <a:rPr lang="ru-RU" dirty="0" err="1"/>
              <a:t>бажаючих</a:t>
            </a:r>
            <a:r>
              <a:rPr lang="ru-RU" dirty="0"/>
              <a:t> </a:t>
            </a:r>
            <a:r>
              <a:rPr lang="ru-RU" dirty="0" err="1"/>
              <a:t>посісти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у </a:t>
            </a:r>
            <a:r>
              <a:rPr lang="ru-RU" dirty="0" err="1"/>
              <a:t>владі</a:t>
            </a:r>
            <a:r>
              <a:rPr lang="ru-RU" dirty="0"/>
              <a:t> і, </a:t>
            </a:r>
            <a:r>
              <a:rPr lang="ru-RU" dirty="0" err="1"/>
              <a:t>відповідно</a:t>
            </a:r>
            <a:r>
              <a:rPr lang="ru-RU" dirty="0"/>
              <a:t>, у "</a:t>
            </a:r>
            <a:r>
              <a:rPr lang="ru-RU" dirty="0" err="1"/>
              <a:t>годуючих</a:t>
            </a:r>
            <a:r>
              <a:rPr lang="ru-RU" dirty="0"/>
              <a:t>" схемах,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супротивників</a:t>
            </a:r>
            <a:r>
              <a:rPr lang="ru-RU" dirty="0"/>
              <a:t>, </a:t>
            </a:r>
            <a:r>
              <a:rPr lang="ru-RU" dirty="0" err="1"/>
              <a:t>бажаючих</a:t>
            </a:r>
            <a:r>
              <a:rPr lang="ru-RU" dirty="0"/>
              <a:t> </a:t>
            </a:r>
            <a:r>
              <a:rPr lang="ru-RU" dirty="0" err="1"/>
              <a:t>зруйнувати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клоаку і навести порядок в </a:t>
            </a:r>
            <a:r>
              <a:rPr lang="ru-RU" dirty="0" err="1"/>
              <a:t>країні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29" y="3645025"/>
            <a:ext cx="3546429" cy="240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94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63014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7"/>
            <a:ext cx="2944406" cy="25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620688"/>
            <a:ext cx="8532440" cy="5775968"/>
          </a:xfrm>
        </p:spPr>
        <p:txBody>
          <a:bodyPr>
            <a:normAutofit fontScale="92500" lnSpcReduction="20000"/>
          </a:bodyPr>
          <a:lstStyle/>
          <a:p>
            <a:pPr marL="1005840" lvl="3" indent="0">
              <a:lnSpc>
                <a:spcPct val="120000"/>
              </a:lnSpc>
              <a:buNone/>
            </a:pPr>
            <a:r>
              <a:rPr lang="ru-RU" dirty="0" smtClean="0"/>
              <a:t>	Тому </a:t>
            </a:r>
            <a:r>
              <a:rPr lang="ru-RU" dirty="0"/>
              <a:t>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інформаційний</a:t>
            </a:r>
            <a:r>
              <a:rPr lang="ru-RU" dirty="0"/>
              <a:t> сигнал ЗМІ про проблему </a:t>
            </a:r>
            <a:r>
              <a:rPr lang="ru-RU" dirty="0" err="1"/>
              <a:t>розглядається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владної</a:t>
            </a:r>
            <a:r>
              <a:rPr lang="ru-RU" dirty="0"/>
              <a:t> </a:t>
            </a:r>
            <a:r>
              <a:rPr lang="ru-RU" dirty="0" err="1"/>
              <a:t>годівниці</a:t>
            </a:r>
            <a:r>
              <a:rPr lang="ru-RU" dirty="0"/>
              <a:t>. </a:t>
            </a:r>
            <a:r>
              <a:rPr lang="ru-RU" dirty="0" err="1"/>
              <a:t>Представник</a:t>
            </a:r>
            <a:r>
              <a:rPr lang="ru-RU" dirty="0"/>
              <a:t> </a:t>
            </a:r>
            <a:r>
              <a:rPr lang="ru-RU" dirty="0" err="1"/>
              <a:t>нижчої</a:t>
            </a:r>
            <a:r>
              <a:rPr lang="ru-RU" dirty="0"/>
              <a:t> ланки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засвітився</a:t>
            </a:r>
            <a:r>
              <a:rPr lang="ru-RU" dirty="0"/>
              <a:t> в ЗМІ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неподобствами</a:t>
            </a:r>
            <a:r>
              <a:rPr lang="ru-RU" dirty="0"/>
              <a:t>, </a:t>
            </a:r>
            <a:r>
              <a:rPr lang="ru-RU" dirty="0" err="1"/>
              <a:t>виштовхується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ганьбою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не "</a:t>
            </a:r>
            <a:r>
              <a:rPr lang="ru-RU" dirty="0" err="1"/>
              <a:t>світити</a:t>
            </a:r>
            <a:r>
              <a:rPr lang="ru-RU" dirty="0"/>
              <a:t>" </a:t>
            </a:r>
            <a:r>
              <a:rPr lang="ru-RU" dirty="0" err="1"/>
              <a:t>системність</a:t>
            </a:r>
            <a:r>
              <a:rPr lang="ru-RU" dirty="0"/>
              <a:t> </a:t>
            </a:r>
            <a:r>
              <a:rPr lang="ru-RU" dirty="0" err="1"/>
              <a:t>корупційних</a:t>
            </a:r>
            <a:r>
              <a:rPr lang="ru-RU" dirty="0"/>
              <a:t> схем і "</a:t>
            </a:r>
            <a:r>
              <a:rPr lang="ru-RU" dirty="0" err="1"/>
              <a:t>рибу</a:t>
            </a:r>
            <a:r>
              <a:rPr lang="ru-RU" dirty="0"/>
              <a:t>" </a:t>
            </a:r>
            <a:r>
              <a:rPr lang="ru-RU" dirty="0" err="1" smtClean="0"/>
              <a:t>крупніше</a:t>
            </a:r>
            <a:r>
              <a:rPr lang="ru-RU" dirty="0" smtClean="0"/>
              <a:t>. А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раптом</a:t>
            </a:r>
            <a:r>
              <a:rPr lang="ru-RU" dirty="0"/>
              <a:t> </a:t>
            </a:r>
            <a:r>
              <a:rPr lang="ru-RU" dirty="0" err="1"/>
              <a:t>якогось</a:t>
            </a:r>
            <a:r>
              <a:rPr lang="ru-RU" dirty="0"/>
              <a:t> чиновника </a:t>
            </a:r>
            <a:r>
              <a:rPr lang="ru-RU" dirty="0" err="1"/>
              <a:t>ловлять</a:t>
            </a:r>
            <a:r>
              <a:rPr lang="ru-RU" dirty="0"/>
              <a:t> на </a:t>
            </a:r>
            <a:r>
              <a:rPr lang="ru-RU" dirty="0" err="1"/>
              <a:t>хабарі</a:t>
            </a:r>
            <a:r>
              <a:rPr lang="ru-RU" dirty="0"/>
              <a:t>, то </a:t>
            </a:r>
            <a:r>
              <a:rPr lang="ru-RU" dirty="0" err="1"/>
              <a:t>швидше</a:t>
            </a:r>
            <a:r>
              <a:rPr lang="ru-RU" dirty="0"/>
              <a:t> за все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перестав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хабарі</a:t>
            </a:r>
            <a:r>
              <a:rPr lang="ru-RU" dirty="0"/>
              <a:t> наверх </a:t>
            </a:r>
            <a:r>
              <a:rPr lang="ru-RU" dirty="0" err="1"/>
              <a:t>або</a:t>
            </a:r>
            <a:r>
              <a:rPr lang="ru-RU" dirty="0"/>
              <a:t> ж став "</a:t>
            </a:r>
            <a:r>
              <a:rPr lang="ru-RU" dirty="0" err="1"/>
              <a:t>відкушувати</a:t>
            </a:r>
            <a:r>
              <a:rPr lang="ru-RU" dirty="0"/>
              <a:t>" </a:t>
            </a:r>
            <a:r>
              <a:rPr lang="ru-RU" dirty="0" err="1"/>
              <a:t>собі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 не по чину </a:t>
            </a:r>
            <a:r>
              <a:rPr lang="ru-RU" dirty="0" err="1"/>
              <a:t>багато</a:t>
            </a:r>
            <a:r>
              <a:rPr lang="ru-RU" dirty="0" smtClean="0"/>
              <a:t>.</a:t>
            </a:r>
          </a:p>
          <a:p>
            <a:pPr marL="1005840" lvl="3" indent="0">
              <a:lnSpc>
                <a:spcPct val="120000"/>
              </a:lnSpc>
              <a:buNone/>
            </a:pPr>
            <a:endParaRPr lang="ru-RU" dirty="0"/>
          </a:p>
          <a:p>
            <a:pPr marL="1005840" lvl="3" indent="0">
              <a:lnSpc>
                <a:spcPct val="120000"/>
              </a:lnSpc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1005840" lvl="3" indent="0">
              <a:lnSpc>
                <a:spcPct val="120000"/>
              </a:lnSpc>
              <a:buNone/>
            </a:pPr>
            <a:r>
              <a:rPr lang="ru-RU" dirty="0" smtClean="0"/>
              <a:t>	</a:t>
            </a:r>
          </a:p>
          <a:p>
            <a:pPr marL="1005840" lvl="3" indent="0">
              <a:lnSpc>
                <a:spcPct val="120000"/>
              </a:lnSpc>
              <a:buNone/>
            </a:pPr>
            <a:endParaRPr lang="ru-RU" dirty="0" smtClean="0"/>
          </a:p>
          <a:p>
            <a:pPr marL="1005840" lvl="3" indent="0">
              <a:lnSpc>
                <a:spcPct val="120000"/>
              </a:lnSpc>
              <a:buNone/>
            </a:pPr>
            <a:endParaRPr lang="ru-RU" dirty="0" smtClean="0"/>
          </a:p>
          <a:p>
            <a:pPr marL="1005840" lvl="3" indent="0">
              <a:lnSpc>
                <a:spcPct val="120000"/>
              </a:lnSpc>
              <a:buNone/>
            </a:pPr>
            <a:endParaRPr lang="ru-RU" dirty="0"/>
          </a:p>
          <a:p>
            <a:pPr marL="1005840" lvl="3" indent="0">
              <a:lnSpc>
                <a:spcPct val="120000"/>
              </a:lnSpc>
              <a:buNone/>
            </a:pPr>
            <a:r>
              <a:rPr lang="ru-RU" dirty="0" smtClean="0"/>
              <a:t>	ЗМІ </a:t>
            </a:r>
            <a:r>
              <a:rPr lang="ru-RU" dirty="0" err="1"/>
              <a:t>також</a:t>
            </a:r>
            <a:r>
              <a:rPr lang="ru-RU" dirty="0"/>
              <a:t> загрузли в </a:t>
            </a:r>
            <a:r>
              <a:rPr lang="ru-RU" dirty="0" err="1"/>
              <a:t>корупції</a:t>
            </a:r>
            <a:r>
              <a:rPr lang="ru-RU" dirty="0"/>
              <a:t> </a:t>
            </a:r>
            <a:r>
              <a:rPr lang="ru-RU" dirty="0" err="1"/>
              <a:t>економічній</a:t>
            </a:r>
            <a:r>
              <a:rPr lang="ru-RU" dirty="0"/>
              <a:t> та </a:t>
            </a:r>
            <a:r>
              <a:rPr lang="ru-RU" dirty="0" err="1"/>
              <a:t>політичній</a:t>
            </a:r>
            <a:r>
              <a:rPr lang="ru-RU" dirty="0"/>
              <a:t> - </a:t>
            </a:r>
            <a:r>
              <a:rPr lang="ru-RU" dirty="0" err="1"/>
              <a:t>публікують</a:t>
            </a:r>
            <a:r>
              <a:rPr lang="ru-RU" dirty="0"/>
              <a:t> "</a:t>
            </a:r>
            <a:r>
              <a:rPr lang="ru-RU" dirty="0" err="1"/>
              <a:t>джинсу</a:t>
            </a:r>
            <a:r>
              <a:rPr lang="ru-RU" dirty="0"/>
              <a:t>" (</a:t>
            </a:r>
            <a:r>
              <a:rPr lang="ru-RU" dirty="0" err="1"/>
              <a:t>замовні</a:t>
            </a:r>
            <a:r>
              <a:rPr lang="ru-RU" dirty="0"/>
              <a:t> </a:t>
            </a:r>
            <a:r>
              <a:rPr lang="ru-RU" dirty="0" err="1"/>
              <a:t>платні</a:t>
            </a:r>
            <a:r>
              <a:rPr lang="ru-RU" dirty="0"/>
              <a:t> </a:t>
            </a:r>
            <a:r>
              <a:rPr lang="ru-RU" dirty="0" err="1"/>
              <a:t>публікації</a:t>
            </a:r>
            <a:r>
              <a:rPr lang="ru-RU" dirty="0"/>
              <a:t> без </a:t>
            </a:r>
            <a:r>
              <a:rPr lang="ru-RU" dirty="0" err="1"/>
              <a:t>згадки</a:t>
            </a:r>
            <a:r>
              <a:rPr lang="ru-RU" dirty="0"/>
              <a:t> </a:t>
            </a:r>
            <a:r>
              <a:rPr lang="ru-RU" dirty="0" err="1"/>
              <a:t>оплатності</a:t>
            </a:r>
            <a:r>
              <a:rPr lang="ru-RU" dirty="0"/>
              <a:t> й </a:t>
            </a:r>
            <a:r>
              <a:rPr lang="ru-RU" dirty="0" err="1"/>
              <a:t>замовності</a:t>
            </a:r>
            <a:r>
              <a:rPr lang="ru-RU" dirty="0"/>
              <a:t>),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інформаційним</a:t>
            </a:r>
            <a:r>
              <a:rPr lang="ru-RU" dirty="0"/>
              <a:t> </a:t>
            </a:r>
            <a:r>
              <a:rPr lang="ru-RU" dirty="0" err="1"/>
              <a:t>кілерством</a:t>
            </a:r>
            <a:r>
              <a:rPr lang="ru-RU" dirty="0"/>
              <a:t> за </a:t>
            </a:r>
            <a:r>
              <a:rPr lang="ru-RU" dirty="0" err="1"/>
              <a:t>вказівкою</a:t>
            </a:r>
            <a:r>
              <a:rPr lang="ru-RU" dirty="0"/>
              <a:t> </a:t>
            </a:r>
            <a:r>
              <a:rPr lang="ru-RU" dirty="0" err="1"/>
              <a:t>господарів</a:t>
            </a:r>
            <a:r>
              <a:rPr lang="ru-RU" dirty="0"/>
              <a:t>. </a:t>
            </a:r>
            <a:r>
              <a:rPr lang="ru-RU" dirty="0" err="1"/>
              <a:t>Одиничні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нормальної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ЗМІ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підкреслюють</a:t>
            </a:r>
            <a:r>
              <a:rPr lang="ru-RU" dirty="0"/>
              <a:t> </a:t>
            </a:r>
            <a:r>
              <a:rPr lang="ru-RU" dirty="0" err="1"/>
              <a:t>системність</a:t>
            </a:r>
            <a:r>
              <a:rPr lang="ru-RU" dirty="0"/>
              <a:t> </a:t>
            </a:r>
            <a:r>
              <a:rPr lang="ru-RU" dirty="0" err="1"/>
              <a:t>неподобств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34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51139"/>
            <a:ext cx="1656184" cy="207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007" y="649909"/>
            <a:ext cx="5328592" cy="227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dirty="0" err="1" smtClean="0"/>
              <a:t>Класичний</a:t>
            </a:r>
            <a:r>
              <a:rPr lang="ru-RU" sz="2000" dirty="0" smtClean="0"/>
              <a:t> </a:t>
            </a:r>
            <a:r>
              <a:rPr lang="ru-RU" sz="2000" dirty="0"/>
              <a:t>приклад потужного </a:t>
            </a:r>
            <a:r>
              <a:rPr lang="ru-RU" sz="2000" dirty="0" err="1"/>
              <a:t>впливу</a:t>
            </a:r>
            <a:r>
              <a:rPr lang="ru-RU" sz="2000" dirty="0"/>
              <a:t> ЗМІ на </a:t>
            </a:r>
            <a:r>
              <a:rPr lang="ru-RU" sz="2000" dirty="0" err="1"/>
              <a:t>процеси</a:t>
            </a:r>
            <a:r>
              <a:rPr lang="ru-RU" sz="2000" dirty="0"/>
              <a:t> в </a:t>
            </a:r>
            <a:r>
              <a:rPr lang="ru-RU" sz="2000" dirty="0" err="1"/>
              <a:t>країні</a:t>
            </a:r>
            <a:r>
              <a:rPr lang="ru-RU" sz="2000" dirty="0"/>
              <a:t> - "Уотергейтский скандал",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потягнув</a:t>
            </a:r>
            <a:r>
              <a:rPr lang="ru-RU" sz="2000" dirty="0"/>
              <a:t> за собою </a:t>
            </a:r>
            <a:r>
              <a:rPr lang="ru-RU" sz="2000" dirty="0" err="1"/>
              <a:t>відставку</a:t>
            </a:r>
            <a:r>
              <a:rPr lang="ru-RU" sz="2000" dirty="0"/>
              <a:t> президента США </a:t>
            </a:r>
            <a:r>
              <a:rPr lang="ru-RU" sz="2000" dirty="0" err="1" smtClean="0">
                <a:solidFill>
                  <a:srgbClr val="FF0000"/>
                </a:solidFill>
              </a:rPr>
              <a:t>Річарда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Ніксона</a:t>
            </a:r>
            <a:r>
              <a:rPr lang="ru-RU" sz="2000" dirty="0" smtClean="0"/>
              <a:t>.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1007" y="2790591"/>
            <a:ext cx="77198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Хантінгтон</a:t>
            </a:r>
            <a:r>
              <a:rPr lang="ru-RU" dirty="0" smtClean="0"/>
              <a:t>: </a:t>
            </a:r>
            <a:r>
              <a:rPr lang="ru-RU" dirty="0"/>
              <a:t>«У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/>
              <a:t>внутрішньополітичних</a:t>
            </a:r>
            <a:r>
              <a:rPr lang="ru-RU" dirty="0"/>
              <a:t> </a:t>
            </a:r>
            <a:r>
              <a:rPr lang="ru-RU" dirty="0" err="1"/>
              <a:t>конфліктах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ніксонівської</a:t>
            </a:r>
            <a:r>
              <a:rPr lang="ru-RU" dirty="0"/>
              <a:t> </a:t>
            </a:r>
            <a:r>
              <a:rPr lang="ru-RU" dirty="0" err="1"/>
              <a:t>адміністрації</a:t>
            </a:r>
            <a:r>
              <a:rPr lang="ru-RU" dirty="0"/>
              <a:t> - </a:t>
            </a:r>
            <a:r>
              <a:rPr lang="ru-RU" dirty="0" err="1"/>
              <a:t>конфліктах</a:t>
            </a:r>
            <a:r>
              <a:rPr lang="ru-RU" dirty="0"/>
              <a:t>, </a:t>
            </a:r>
            <a:r>
              <a:rPr lang="ru-RU" dirty="0" err="1"/>
              <a:t>викликаних</a:t>
            </a:r>
            <a:r>
              <a:rPr lang="ru-RU" dirty="0"/>
              <a:t> </a:t>
            </a:r>
            <a:r>
              <a:rPr lang="ru-RU" dirty="0" err="1"/>
              <a:t>публікацією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Пентагону і </a:t>
            </a:r>
            <a:r>
              <a:rPr lang="ru-RU" dirty="0" smtClean="0"/>
              <a:t>Уотергейтом</a:t>
            </a:r>
            <a:r>
              <a:rPr lang="ru-RU" dirty="0"/>
              <a:t>, - </a:t>
            </a:r>
            <a:r>
              <a:rPr lang="ru-RU" dirty="0" smtClean="0"/>
              <a:t>ЗМІ </a:t>
            </a:r>
            <a:r>
              <a:rPr lang="ru-RU" dirty="0" err="1"/>
              <a:t>країни</a:t>
            </a:r>
            <a:r>
              <a:rPr lang="ru-RU" dirty="0"/>
              <a:t> кинули </a:t>
            </a:r>
            <a:r>
              <a:rPr lang="ru-RU" dirty="0" err="1"/>
              <a:t>виклик</a:t>
            </a:r>
            <a:r>
              <a:rPr lang="ru-RU" dirty="0"/>
              <a:t> і </a:t>
            </a:r>
            <a:r>
              <a:rPr lang="ru-RU" dirty="0" err="1"/>
              <a:t>завдали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 </a:t>
            </a:r>
            <a:r>
              <a:rPr lang="ru-RU" dirty="0" err="1"/>
              <a:t>очільнику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. </a:t>
            </a:r>
            <a:r>
              <a:rPr lang="ru-RU" dirty="0" err="1" smtClean="0"/>
              <a:t>Преса</a:t>
            </a:r>
            <a:r>
              <a:rPr lang="ru-RU" dirty="0" smtClean="0"/>
              <a:t> </a:t>
            </a:r>
            <a:r>
              <a:rPr lang="ru-RU" dirty="0" err="1"/>
              <a:t>зіграла</a:t>
            </a:r>
            <a:r>
              <a:rPr lang="ru-RU" dirty="0"/>
              <a:t> </a:t>
            </a:r>
            <a:r>
              <a:rPr lang="ru-RU" dirty="0" err="1"/>
              <a:t>провідну</a:t>
            </a:r>
            <a:r>
              <a:rPr lang="ru-RU" dirty="0"/>
              <a:t> роль у тому, </a:t>
            </a:r>
            <a:r>
              <a:rPr lang="ru-RU" dirty="0" err="1"/>
              <a:t>що</a:t>
            </a:r>
            <a:r>
              <a:rPr lang="ru-RU" dirty="0"/>
              <a:t> до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пір</a:t>
            </a:r>
            <a:r>
              <a:rPr lang="ru-RU" dirty="0"/>
              <a:t> не </a:t>
            </a:r>
            <a:r>
              <a:rPr lang="ru-RU" dirty="0" err="1"/>
              <a:t>вдавалося</a:t>
            </a:r>
            <a:r>
              <a:rPr lang="ru-RU" dirty="0"/>
              <a:t> </a:t>
            </a:r>
            <a:r>
              <a:rPr lang="ru-RU" dirty="0" err="1"/>
              <a:t>жодному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взятому </a:t>
            </a:r>
            <a:r>
              <a:rPr lang="ru-RU" dirty="0" err="1" smtClean="0"/>
              <a:t>інститутові</a:t>
            </a:r>
            <a:r>
              <a:rPr lang="ru-RU" dirty="0" smtClean="0"/>
              <a:t> в </a:t>
            </a:r>
            <a:r>
              <a:rPr lang="ru-RU" dirty="0" err="1"/>
              <a:t>американській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- </a:t>
            </a:r>
            <a:r>
              <a:rPr lang="ru-RU" dirty="0" err="1"/>
              <a:t>позбавити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поста президента,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обраний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тому, </a:t>
            </a:r>
            <a:r>
              <a:rPr lang="ru-RU" dirty="0" err="1"/>
              <a:t>домігшись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став одним з </a:t>
            </a:r>
            <a:r>
              <a:rPr lang="ru-RU" dirty="0" err="1"/>
              <a:t>найзначніших</a:t>
            </a:r>
            <a:r>
              <a:rPr lang="ru-RU" dirty="0"/>
              <a:t> в </a:t>
            </a:r>
            <a:r>
              <a:rPr lang="ru-RU" dirty="0" err="1"/>
              <a:t>американській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».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54329" y="5301208"/>
            <a:ext cx="69665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цьому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випадку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ЗМІ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виступили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справжньою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четвертою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владою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фактично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звільнили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главу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виконавчої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влади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86968" y="2474352"/>
            <a:ext cx="621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Як написав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дослідник</a:t>
            </a:r>
            <a:r>
              <a:rPr lang="ru-RU" dirty="0"/>
              <a:t> </a:t>
            </a:r>
            <a:r>
              <a:rPr lang="ru-RU" b="1" dirty="0" err="1"/>
              <a:t>Самюель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45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4" y="1677436"/>
            <a:ext cx="6399793" cy="447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779912" y="1901139"/>
            <a:ext cx="2808312" cy="20162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000" dirty="0" err="1" smtClean="0">
                <a:latin typeface="Arial Black" pitchFamily="34" charset="0"/>
              </a:rPr>
              <a:t>Левіщенко</a:t>
            </a:r>
            <a:r>
              <a:rPr lang="uk-UA" sz="2000" dirty="0" smtClean="0">
                <a:latin typeface="Arial Black" pitchFamily="34" charset="0"/>
              </a:rPr>
              <a:t> Людмила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60000">
            <a:off x="1416530" y="503302"/>
            <a:ext cx="3064827" cy="1503037"/>
          </a:xfrm>
        </p:spPr>
        <p:txBody>
          <a:bodyPr/>
          <a:lstStyle/>
          <a:p>
            <a:r>
              <a:rPr lang="uk-UA" dirty="0" smtClean="0">
                <a:latin typeface="+mn-lt"/>
              </a:rPr>
              <a:t>Роботу </a:t>
            </a:r>
            <a:r>
              <a:rPr lang="uk-UA" dirty="0" smtClean="0">
                <a:latin typeface="+mn-lt"/>
              </a:rPr>
              <a:t>виконала </a:t>
            </a:r>
            <a:r>
              <a:rPr lang="uk-UA" dirty="0" smtClean="0">
                <a:latin typeface="+mn-lt"/>
              </a:rPr>
              <a:t>учениця 11-А класу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924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109</TotalTime>
  <Words>162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Робота на тему: ЗМІ «Четверта влада»</vt:lpstr>
      <vt:lpstr>Презентация PowerPoint</vt:lpstr>
      <vt:lpstr>Презентация PowerPoint</vt:lpstr>
      <vt:lpstr>Як створити справжню четверту владу? </vt:lpstr>
      <vt:lpstr>Головні функції влади в Україні:</vt:lpstr>
      <vt:lpstr>Презентация PowerPoint</vt:lpstr>
      <vt:lpstr>Презентация PowerPoint</vt:lpstr>
      <vt:lpstr>Роботу виконала учениця 11-А класу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на тему: ЗМІ «Четверта влада»</dc:title>
  <dc:creator>Мила Леви</dc:creator>
  <cp:lastModifiedBy>Людмила</cp:lastModifiedBy>
  <cp:revision>10</cp:revision>
  <dcterms:created xsi:type="dcterms:W3CDTF">2014-04-07T19:48:09Z</dcterms:created>
  <dcterms:modified xsi:type="dcterms:W3CDTF">2014-04-13T14:42:37Z</dcterms:modified>
</cp:coreProperties>
</file>