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8" r:id="rId20"/>
    <p:sldId id="274" r:id="rId21"/>
    <p:sldId id="275" r:id="rId22"/>
    <p:sldId id="279" r:id="rId23"/>
    <p:sldId id="276" r:id="rId24"/>
    <p:sldId id="277" r:id="rId25"/>
    <p:sldId id="280" r:id="rId26"/>
    <p:sldId id="281" r:id="rId2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00"/>
    <a:srgbClr val="FFCCFF"/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826" autoAdjust="0"/>
  </p:normalViewPr>
  <p:slideViewPr>
    <p:cSldViewPr>
      <p:cViewPr>
        <p:scale>
          <a:sx n="114" d="100"/>
          <a:sy n="114" d="100"/>
        </p:scale>
        <p:origin x="-1518" y="-9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D2C8-5ECA-460B-9810-C0154D527DB1}" type="datetimeFigureOut">
              <a:rPr lang="uk-UA" smtClean="0"/>
              <a:t>26.11.2014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55EF-39D8-4BED-9DE5-91108AA195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9214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D2C8-5ECA-460B-9810-C0154D527DB1}" type="datetimeFigureOut">
              <a:rPr lang="uk-UA" smtClean="0"/>
              <a:t>26.11.2014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55EF-39D8-4BED-9DE5-91108AA195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5788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D2C8-5ECA-460B-9810-C0154D527DB1}" type="datetimeFigureOut">
              <a:rPr lang="uk-UA" smtClean="0"/>
              <a:t>26.11.2014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55EF-39D8-4BED-9DE5-91108AA195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812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D2C8-5ECA-460B-9810-C0154D527DB1}" type="datetimeFigureOut">
              <a:rPr lang="uk-UA" smtClean="0"/>
              <a:t>26.11.2014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55EF-39D8-4BED-9DE5-91108AA195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8747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D2C8-5ECA-460B-9810-C0154D527DB1}" type="datetimeFigureOut">
              <a:rPr lang="uk-UA" smtClean="0"/>
              <a:t>26.11.2014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55EF-39D8-4BED-9DE5-91108AA195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9826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D2C8-5ECA-460B-9810-C0154D527DB1}" type="datetimeFigureOut">
              <a:rPr lang="uk-UA" smtClean="0"/>
              <a:t>26.11.2014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55EF-39D8-4BED-9DE5-91108AA195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344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D2C8-5ECA-460B-9810-C0154D527DB1}" type="datetimeFigureOut">
              <a:rPr lang="uk-UA" smtClean="0"/>
              <a:t>26.11.2014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55EF-39D8-4BED-9DE5-91108AA195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348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D2C8-5ECA-460B-9810-C0154D527DB1}" type="datetimeFigureOut">
              <a:rPr lang="uk-UA" smtClean="0"/>
              <a:t>26.11.2014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55EF-39D8-4BED-9DE5-91108AA195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4162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D2C8-5ECA-460B-9810-C0154D527DB1}" type="datetimeFigureOut">
              <a:rPr lang="uk-UA" smtClean="0"/>
              <a:t>26.11.2014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55EF-39D8-4BED-9DE5-91108AA195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386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D2C8-5ECA-460B-9810-C0154D527DB1}" type="datetimeFigureOut">
              <a:rPr lang="uk-UA" smtClean="0"/>
              <a:t>26.11.2014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55EF-39D8-4BED-9DE5-91108AA195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74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D2C8-5ECA-460B-9810-C0154D527DB1}" type="datetimeFigureOut">
              <a:rPr lang="uk-UA" smtClean="0"/>
              <a:t>26.11.2014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55EF-39D8-4BED-9DE5-91108AA195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41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CD2C8-5ECA-460B-9810-C0154D527DB1}" type="datetimeFigureOut">
              <a:rPr lang="uk-UA" smtClean="0"/>
              <a:t>26.11.2014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455EF-39D8-4BED-9DE5-91108AA195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571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http://kurspresent.ru/uploads/fon-present/2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729" y="11635"/>
            <a:ext cx="103202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-963488"/>
            <a:ext cx="4104456" cy="5816977"/>
          </a:xfrm>
          <a:prstGeom prst="rect">
            <a:avLst/>
          </a:prstGeom>
          <a:noFill/>
          <a:scene3d>
            <a:camera prst="perspectiveRelaxed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Канада у другій </a:t>
            </a:r>
            <a:r>
              <a:rPr lang="uk-UA" sz="7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половині</a:t>
            </a:r>
            <a:r>
              <a:rPr lang="uk-UA" sz="6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ХХ – на початку ХХІ ст.</a:t>
            </a:r>
            <a:endParaRPr lang="uk-UA" sz="6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558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42" name="Picture 2" descr="C:\Users\Viktorr\Desktop\Картинки\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68" y="0"/>
            <a:ext cx="9743722" cy="711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rian Mulron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730" y="559166"/>
            <a:ext cx="4380270" cy="573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88640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Неоконсервативний курс кабінету </a:t>
            </a:r>
            <a:r>
              <a:rPr lang="uk-UA" b="1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Малруні</a:t>
            </a:r>
            <a:r>
              <a:rPr lang="uk-UA" b="1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.</a:t>
            </a:r>
            <a:r>
              <a:rPr lang="uk-UA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 На виборах 1984 р. до влади прийшла Прогресивно-консервативна партія, і її лі</a:t>
            </a:r>
            <a:r>
              <a:rPr lang="uk-UA" b="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дер </a:t>
            </a:r>
            <a:r>
              <a:rPr lang="uk-UA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Б.Малруні</a:t>
            </a:r>
            <a:r>
              <a:rPr lang="uk-UA" b="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 сфо</a:t>
            </a:r>
            <a:r>
              <a:rPr lang="uk-UA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рмував уряд </a:t>
            </a:r>
            <a:r>
              <a:rPr lang="uk-UA" b="0" i="0" u="none" strike="noStrike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консерваторів</a:t>
            </a:r>
            <a:r>
              <a:rPr lang="uk-UA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. Уряд </a:t>
            </a:r>
            <a:r>
              <a:rPr lang="uk-UA" b="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Малруні</a:t>
            </a:r>
            <a:r>
              <a:rPr lang="uk-UA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 здійснював неоконсервативний курс. Були розширені пільги для бізнесу, послаблений контроль держави за діяльністю підприємств з іноземним капіталом, державні корпорації переводилися на комерційну основу функціонування, була проведена ревізія тієї частини енергетичної програми, що обмежувала інтереси приватного бізнесу.</a:t>
            </a:r>
            <a:endParaRPr lang="uk-UA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7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6" name="Picture 2" descr="C:\Users\Viktorr\Desktop\Картинки\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1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15964"/>
            <a:ext cx="469995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b="1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Прихід до влади лібералів.</a:t>
            </a:r>
            <a:r>
              <a:rPr lang="uk-UA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 На </a:t>
            </a:r>
            <a:r>
              <a:rPr lang="uk-UA" b="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вибора</a:t>
            </a:r>
            <a:r>
              <a:rPr lang="uk-UA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х </a:t>
            </a:r>
            <a:r>
              <a:rPr lang="uk-UA" b="0" i="0" u="none" strike="noStrike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1993</a:t>
            </a:r>
            <a:r>
              <a:rPr lang="uk-UA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 р. перемогу одержала ліберальна партія на чолі з </a:t>
            </a:r>
            <a:r>
              <a:rPr lang="uk-UA" b="1" i="0" u="none" strike="noStrike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Ж.Кретьєном</a:t>
            </a:r>
            <a:r>
              <a:rPr lang="uk-UA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. Протягом </a:t>
            </a:r>
            <a:r>
              <a:rPr lang="uk-UA" b="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наступни</a:t>
            </a:r>
            <a:r>
              <a:rPr lang="uk-UA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х </a:t>
            </a:r>
            <a:r>
              <a:rPr lang="uk-UA" b="0" i="0" u="none" strike="noStrike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10</a:t>
            </a:r>
            <a:r>
              <a:rPr lang="uk-UA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 років вищу виконавчу владу в країні здійснював очолюваний ним уряд </a:t>
            </a:r>
            <a:r>
              <a:rPr lang="uk-UA" b="0" i="0" u="none" strike="noStrike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лібералів</a:t>
            </a:r>
            <a:r>
              <a:rPr lang="uk-UA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.</a:t>
            </a:r>
          </a:p>
          <a:p>
            <a:pPr algn="r"/>
            <a:r>
              <a:rPr lang="uk-UA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</a:rPr>
              <a:t>Діяльність ліберальної партії будувалася з одного боку, на визнанні індивідуальних прав, свободи, ініціативи, підприємництва громадян, а з іншого — на значній ролі уряду у формуванні та здійсненні загальнодержавних програм. Ліберали приділяли велику увагу проблемі охорони здоров'я, рівності всіх етнічних і релігійних груп, питанням національної єдності.</a:t>
            </a:r>
            <a:endParaRPr lang="uk-UA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/>
            </a:endParaRPr>
          </a:p>
        </p:txBody>
      </p:sp>
      <p:pic>
        <p:nvPicPr>
          <p:cNvPr id="11268" name="Picture 4" descr="Кретьен, Жа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" y="620688"/>
            <a:ext cx="443077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6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1" name="Picture 3" descr="C:\Users\Viktorr\Desktop\Картинки\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626" y="-2"/>
            <a:ext cx="9540552" cy="717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Ральф П. Мартин &quot; Мир кино: обзоры и новости кино, новинки кино, новинки бесплатно - фильмы 2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3108666" cy="443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54868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uk-UA" b="0" i="0" dirty="0" smtClean="0">
                <a:solidFill>
                  <a:srgbClr val="252525"/>
                </a:solidFill>
                <a:effectLst/>
                <a:latin typeface="Arial"/>
              </a:rPr>
              <a:t>У</a:t>
            </a:r>
            <a:r>
              <a:rPr lang="uk-UA" dirty="0">
                <a:solidFill>
                  <a:srgbClr val="252525"/>
                </a:solidFill>
                <a:latin typeface="Arial"/>
              </a:rPr>
              <a:t> </a:t>
            </a:r>
            <a:r>
              <a:rPr lang="uk-UA" dirty="0" smtClean="0">
                <a:solidFill>
                  <a:srgbClr val="252525"/>
                </a:solidFill>
                <a:latin typeface="Arial"/>
              </a:rPr>
              <a:t>2003</a:t>
            </a:r>
            <a:r>
              <a:rPr lang="uk-UA" b="0" i="0" dirty="0" smtClean="0">
                <a:solidFill>
                  <a:srgbClr val="252525"/>
                </a:solidFill>
                <a:effectLst/>
                <a:latin typeface="Arial"/>
              </a:rPr>
              <a:t> р.</a:t>
            </a:r>
            <a:r>
              <a:rPr lang="uk-UA" dirty="0">
                <a:solidFill>
                  <a:srgbClr val="252525"/>
                </a:solidFill>
                <a:latin typeface="Arial"/>
              </a:rPr>
              <a:t> </a:t>
            </a:r>
            <a:r>
              <a:rPr lang="uk-UA" dirty="0" smtClean="0">
                <a:solidFill>
                  <a:srgbClr val="252525"/>
                </a:solidFill>
                <a:latin typeface="Arial"/>
              </a:rPr>
              <a:t>Ж. Кретьєн</a:t>
            </a:r>
            <a:r>
              <a:rPr lang="uk-UA" b="0" i="0" dirty="0" smtClean="0">
                <a:solidFill>
                  <a:srgbClr val="252525"/>
                </a:solidFill>
                <a:effectLst/>
                <a:latin typeface="Arial"/>
              </a:rPr>
              <a:t> добровільно залишив пост керівника партії і посаду прем'єр міністра. Його наступником на цій посаді наприкінці</a:t>
            </a:r>
            <a:r>
              <a:rPr lang="uk-UA" dirty="0">
                <a:solidFill>
                  <a:srgbClr val="252525"/>
                </a:solidFill>
                <a:latin typeface="Arial"/>
              </a:rPr>
              <a:t> </a:t>
            </a:r>
            <a:r>
              <a:rPr lang="uk-UA" dirty="0" smtClean="0">
                <a:solidFill>
                  <a:srgbClr val="252525"/>
                </a:solidFill>
                <a:latin typeface="Arial"/>
              </a:rPr>
              <a:t>2003</a:t>
            </a:r>
            <a:r>
              <a:rPr lang="uk-UA" b="0" i="0" dirty="0" smtClean="0">
                <a:solidFill>
                  <a:srgbClr val="252525"/>
                </a:solidFill>
                <a:effectLst/>
                <a:latin typeface="Arial"/>
              </a:rPr>
              <a:t> р. став новий лідер лібералів </a:t>
            </a:r>
            <a:r>
              <a:rPr lang="uk-UA" b="1" i="1" dirty="0" smtClean="0">
                <a:solidFill>
                  <a:srgbClr val="252525"/>
                </a:solidFill>
                <a:effectLst/>
                <a:latin typeface="Arial"/>
              </a:rPr>
              <a:t>П. Мартін</a:t>
            </a:r>
            <a:r>
              <a:rPr lang="uk-UA" b="0" i="0" dirty="0" smtClean="0">
                <a:solidFill>
                  <a:srgbClr val="252525"/>
                </a:solidFill>
                <a:effectLst/>
                <a:latin typeface="Arial"/>
              </a:rPr>
              <a:t>. З його ініціативи було продовжено зниження</a:t>
            </a:r>
            <a:r>
              <a:rPr lang="uk-UA" dirty="0">
                <a:solidFill>
                  <a:srgbClr val="252525"/>
                </a:solidFill>
                <a:latin typeface="Arial"/>
              </a:rPr>
              <a:t> </a:t>
            </a:r>
            <a:r>
              <a:rPr lang="uk-UA" dirty="0" smtClean="0">
                <a:solidFill>
                  <a:srgbClr val="252525"/>
                </a:solidFill>
                <a:latin typeface="Arial"/>
              </a:rPr>
              <a:t>податків</a:t>
            </a:r>
            <a:r>
              <a:rPr lang="uk-UA" b="0" i="0" dirty="0" smtClean="0">
                <a:solidFill>
                  <a:srgbClr val="252525"/>
                </a:solidFill>
                <a:effectLst/>
                <a:latin typeface="Arial"/>
              </a:rPr>
              <a:t> для середніх верств населення, зниження боргового тягаря держави, збалансування</a:t>
            </a:r>
            <a:r>
              <a:rPr lang="uk-UA" dirty="0">
                <a:solidFill>
                  <a:srgbClr val="252525"/>
                </a:solidFill>
                <a:latin typeface="Arial"/>
              </a:rPr>
              <a:t> </a:t>
            </a:r>
            <a:r>
              <a:rPr lang="uk-UA" dirty="0" smtClean="0">
                <a:solidFill>
                  <a:srgbClr val="252525"/>
                </a:solidFill>
                <a:latin typeface="Arial"/>
              </a:rPr>
              <a:t>бюджету</a:t>
            </a:r>
            <a:r>
              <a:rPr lang="uk-UA" b="0" i="0" dirty="0" smtClean="0">
                <a:solidFill>
                  <a:srgbClr val="252525"/>
                </a:solidFill>
                <a:effectLst/>
                <a:latin typeface="Arial"/>
              </a:rPr>
              <a:t>.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У 2004 р. на </a:t>
            </a:r>
            <a:r>
              <a:rPr lang="uk-UA" b="0" i="0" dirty="0" smtClean="0">
                <a:solidFill>
                  <a:srgbClr val="252525"/>
                </a:solidFill>
                <a:effectLst/>
                <a:latin typeface="Arial"/>
              </a:rPr>
              <a:t>парламентських виборах Ліберальна партія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</a:t>
            </a:r>
            <a:r>
              <a:rPr lang="uk-UA" b="0" i="0" dirty="0" smtClean="0">
                <a:solidFill>
                  <a:srgbClr val="252525"/>
                </a:solidFill>
                <a:effectLst/>
                <a:latin typeface="Arial"/>
              </a:rPr>
              <a:t>здобула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перемогу над Консервативною </a:t>
            </a:r>
            <a:r>
              <a:rPr lang="uk-UA" b="0" i="0" dirty="0" smtClean="0">
                <a:solidFill>
                  <a:srgbClr val="252525"/>
                </a:solidFill>
                <a:effectLst/>
                <a:latin typeface="Arial"/>
              </a:rPr>
              <a:t>партією, утвореною після об'єднання в 2003 р. «Канадського альянсу» і Прогресивної консервативної партії, що дозволило П. Мартіну знову сформувати уряд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8938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314" name="Picture 2" descr="C:\Users\Viktorr\Desktop\Картинки\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6"/>
            <a:ext cx="9539117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548680"/>
            <a:ext cx="42484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err="1" smtClean="0">
                <a:solidFill>
                  <a:srgbClr val="252525"/>
                </a:solidFill>
                <a:effectLst/>
                <a:latin typeface="Arial"/>
              </a:rPr>
              <a:t>Прихід</a:t>
            </a:r>
            <a:r>
              <a:rPr lang="ru-RU" b="1" i="0" dirty="0" smtClean="0">
                <a:solidFill>
                  <a:srgbClr val="252525"/>
                </a:solidFill>
                <a:effectLst/>
                <a:latin typeface="Arial"/>
              </a:rPr>
              <a:t> до </a:t>
            </a:r>
            <a:r>
              <a:rPr lang="ru-RU" b="1" i="0" dirty="0" err="1" smtClean="0">
                <a:solidFill>
                  <a:srgbClr val="252525"/>
                </a:solidFill>
                <a:effectLst/>
                <a:latin typeface="Arial"/>
              </a:rPr>
              <a:t>влади</a:t>
            </a:r>
            <a:r>
              <a:rPr lang="ru-RU" b="1" i="0" dirty="0" smtClean="0">
                <a:solidFill>
                  <a:srgbClr val="252525"/>
                </a:solidFill>
                <a:effectLst/>
                <a:latin typeface="Arial"/>
              </a:rPr>
              <a:t> </a:t>
            </a:r>
            <a:r>
              <a:rPr lang="ru-RU" b="1" i="0" dirty="0" err="1" smtClean="0">
                <a:solidFill>
                  <a:srgbClr val="252525"/>
                </a:solidFill>
                <a:effectLst/>
                <a:latin typeface="Arial"/>
              </a:rPr>
              <a:t>консерваторів</a:t>
            </a:r>
            <a:r>
              <a:rPr lang="ru-RU" b="1" i="0" dirty="0" smtClean="0">
                <a:solidFill>
                  <a:srgbClr val="252525"/>
                </a:solidFill>
                <a:effectLst/>
                <a:latin typeface="Arial"/>
              </a:rPr>
              <a:t>.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 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Ліберальна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партія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,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що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перебувала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при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владі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12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років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, загрузла в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err="1" smtClean="0">
                <a:solidFill>
                  <a:srgbClr val="252525"/>
                </a:solidFill>
                <a:latin typeface="Arial"/>
              </a:rPr>
              <a:t>корупції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 і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численних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скандалах. На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нових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виборах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у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smtClean="0">
                <a:solidFill>
                  <a:srgbClr val="252525"/>
                </a:solidFill>
                <a:latin typeface="Arial"/>
              </a:rPr>
              <a:t>2006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 р. до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влади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прийшла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Консервартивна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партія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,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її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лідер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b="1" dirty="0" err="1" smtClean="0">
                <a:solidFill>
                  <a:srgbClr val="252525"/>
                </a:solidFill>
                <a:latin typeface="Arial"/>
              </a:rPr>
              <a:t>С.Харпер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 став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новим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прем'єр-міністром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. На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парламентських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виборах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у 2008 р.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консерватори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на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чолі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з С.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Хапером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знову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отримали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перемогу. Але до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найбільшого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успіху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лідер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консерваторів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привів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однопартійців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у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травні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2011 р., коли на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позачергових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виборах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його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партія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отримала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166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місць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у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/>
              </a:rPr>
              <a:t>парламенті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/>
              </a:rPr>
              <a:t> з 308. </a:t>
            </a:r>
            <a:endParaRPr lang="uk-UA" dirty="0"/>
          </a:p>
        </p:txBody>
      </p:sp>
      <p:pic>
        <p:nvPicPr>
          <p:cNvPr id="13316" name="Picture 4" descr="http://image.tsn.ua/media/images2/585xX/Oct2010/3834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1961"/>
            <a:ext cx="5073267" cy="380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269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338" name="Picture 2" descr="C:\Users\Viktorr\Desktop\Картинки\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86956" cy="757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692696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ru-RU" sz="2000" dirty="0" err="1">
                <a:solidFill>
                  <a:srgbClr val="252525"/>
                </a:solidFill>
                <a:latin typeface="Arial"/>
              </a:rPr>
              <a:t>Сенсацією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став провал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лібералів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,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які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відкотились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на 3-тє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місце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, пропустивши перед собою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партію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«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Нових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демократів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».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Лідер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останньої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b="1" dirty="0">
                <a:solidFill>
                  <a:srgbClr val="252525"/>
                </a:solidFill>
                <a:latin typeface="Arial"/>
              </a:rPr>
              <a:t>Дж. </a:t>
            </a:r>
            <a:r>
              <a:rPr lang="ru-RU" sz="2000" b="1" dirty="0" err="1">
                <a:solidFill>
                  <a:srgbClr val="252525"/>
                </a:solidFill>
                <a:latin typeface="Arial"/>
              </a:rPr>
              <a:t>Лейтон</a:t>
            </a:r>
            <a:r>
              <a:rPr lang="ru-RU" sz="2000" b="1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заявив про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намір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«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Нових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демократів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»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збільшити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податки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на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великі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корпорації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,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позбавити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пільг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smtClean="0">
                <a:solidFill>
                  <a:srgbClr val="252525"/>
                </a:solidFill>
                <a:latin typeface="Arial"/>
              </a:rPr>
              <a:t>на </a:t>
            </a:r>
            <a:r>
              <a:rPr lang="ru-RU" sz="2000" dirty="0" err="1" smtClean="0">
                <a:solidFill>
                  <a:srgbClr val="252525"/>
                </a:solidFill>
                <a:latin typeface="Arial"/>
              </a:rPr>
              <a:t>нафтовидобувні</a:t>
            </a:r>
            <a:r>
              <a:rPr lang="ru-RU" sz="2000" dirty="0" smtClean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компанії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і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почати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регулювання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банківського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бізнесу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. В той же час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консерватори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прагнуть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продовжити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підтримку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великого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бізнесу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.</a:t>
            </a:r>
            <a:endParaRPr lang="uk-UA" sz="2000" dirty="0">
              <a:solidFill>
                <a:prstClr val="black"/>
              </a:solidFill>
            </a:endParaRPr>
          </a:p>
        </p:txBody>
      </p:sp>
      <p:pic>
        <p:nvPicPr>
          <p:cNvPr id="14340" name="Picture 4" descr="http://www.digitaljournal.com/img/2/9/1/4/5/0/i/8/5/5/o/533px-Jack_Layton-cr_b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51" y="33578"/>
            <a:ext cx="3840361" cy="432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69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1628980"/>
            <a:ext cx="53285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b="1" dirty="0" smtClean="0">
                <a:solidFill>
                  <a:srgbClr val="808000"/>
                </a:solidFill>
                <a:latin typeface="Times New Roman" pitchFamily="18" charset="0"/>
                <a:cs typeface="Times New Roman" pitchFamily="18" charset="0"/>
              </a:rPr>
              <a:t>Проблема </a:t>
            </a:r>
            <a:r>
              <a:rPr lang="uk-UA" sz="8800" b="1" dirty="0" err="1" smtClean="0">
                <a:solidFill>
                  <a:srgbClr val="808000"/>
                </a:solidFill>
                <a:latin typeface="Times New Roman" pitchFamily="18" charset="0"/>
                <a:cs typeface="Times New Roman" pitchFamily="18" charset="0"/>
              </a:rPr>
              <a:t>Квебеку</a:t>
            </a:r>
            <a:endParaRPr lang="uk-UA" sz="8800" b="1" dirty="0">
              <a:solidFill>
                <a:srgbClr val="8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680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6389" name="Picture 5" descr="http://mirpps.ru/fon-dlja-prezentacii/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602" y="-99392"/>
            <a:ext cx="9352591" cy="748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366590"/>
            <a:ext cx="2016224" cy="26616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http://sevastopol.su/images/news/15102_17515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7272808" cy="394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4221088"/>
            <a:ext cx="65344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baseline="0" dirty="0" err="1" smtClean="0">
                <a:latin typeface="Times New Roman"/>
              </a:rPr>
              <a:t>Основні</a:t>
            </a:r>
            <a:r>
              <a:rPr lang="ru-RU" sz="2000" b="1" i="0" u="none" strike="noStrike" baseline="0" dirty="0" smtClean="0"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latin typeface="Times New Roman"/>
              </a:rPr>
              <a:t>етнічні</a:t>
            </a:r>
            <a:r>
              <a:rPr lang="ru-RU" sz="2000" b="1" i="0" u="none" strike="noStrike" baseline="0" dirty="0" smtClean="0"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latin typeface="Times New Roman"/>
              </a:rPr>
              <a:t>групи</a:t>
            </a:r>
            <a:r>
              <a:rPr lang="ru-RU" sz="2000" b="1" i="0" u="none" strike="noStrike" baseline="0" dirty="0" smtClean="0"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latin typeface="Times New Roman"/>
              </a:rPr>
              <a:t>Канади</a:t>
            </a:r>
            <a:r>
              <a:rPr lang="ru-RU" sz="2000" b="1" i="0" u="none" strike="noStrike" baseline="0" dirty="0" smtClean="0">
                <a:latin typeface="Times New Roman"/>
              </a:rPr>
              <a:t>.</a:t>
            </a:r>
          </a:p>
          <a:p>
            <a:r>
              <a:rPr lang="ru-RU" sz="2000" b="0" i="0" u="none" strike="noStrike" baseline="0" dirty="0" smtClean="0">
                <a:latin typeface="Times New Roman"/>
              </a:rPr>
              <a:t>У </a:t>
            </a:r>
            <a:r>
              <a:rPr lang="ru-RU" sz="2000" b="0" i="0" u="none" strike="noStrike" baseline="0" dirty="0" err="1" smtClean="0">
                <a:latin typeface="Times New Roman"/>
              </a:rPr>
              <a:t>Канаді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проживає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дві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найбільші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національні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групи</a:t>
            </a:r>
            <a:r>
              <a:rPr lang="ru-RU" sz="2000" b="0" i="0" u="none" strike="noStrike" baseline="0" dirty="0" smtClean="0">
                <a:latin typeface="Times New Roman"/>
              </a:rPr>
              <a:t>:</a:t>
            </a:r>
          </a:p>
          <a:p>
            <a:r>
              <a:rPr lang="ru-RU" sz="2000" b="0" i="0" u="none" strike="noStrike" baseline="0" dirty="0" smtClean="0">
                <a:latin typeface="Times New Roman"/>
              </a:rPr>
              <a:t>англо-</a:t>
            </a:r>
            <a:r>
              <a:rPr lang="ru-RU" sz="2000" b="0" i="0" u="none" strike="noStrike" baseline="0" dirty="0" err="1" smtClean="0">
                <a:latin typeface="Times New Roman"/>
              </a:rPr>
              <a:t>канадська</a:t>
            </a:r>
            <a:r>
              <a:rPr lang="ru-RU" sz="2000" b="0" i="0" u="none" strike="noStrike" baseline="0" dirty="0" smtClean="0">
                <a:latin typeface="Times New Roman"/>
              </a:rPr>
              <a:t> (44% </a:t>
            </a:r>
            <a:r>
              <a:rPr lang="ru-RU" sz="2000" b="0" i="0" u="none" strike="noStrike" baseline="0" dirty="0" err="1" smtClean="0">
                <a:latin typeface="Times New Roman"/>
              </a:rPr>
              <a:t>всього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населення</a:t>
            </a:r>
            <a:r>
              <a:rPr lang="ru-RU" sz="2000" b="0" i="0" u="none" strike="noStrike" baseline="0" dirty="0" smtClean="0">
                <a:latin typeface="Times New Roman"/>
              </a:rPr>
              <a:t>) та франко-ка-</a:t>
            </a:r>
          </a:p>
          <a:p>
            <a:r>
              <a:rPr lang="ru-RU" sz="2000" b="0" i="0" u="none" strike="noStrike" baseline="0" dirty="0" err="1" smtClean="0">
                <a:latin typeface="Times New Roman"/>
              </a:rPr>
              <a:t>надська</a:t>
            </a:r>
            <a:r>
              <a:rPr lang="ru-RU" sz="2000" b="0" i="0" u="none" strike="noStrike" baseline="0" dirty="0" smtClean="0">
                <a:latin typeface="Times New Roman"/>
              </a:rPr>
              <a:t> (27%). </a:t>
            </a:r>
            <a:r>
              <a:rPr lang="ru-RU" sz="2000" b="0" i="0" u="none" strike="noStrike" baseline="0" dirty="0" err="1" smtClean="0">
                <a:latin typeface="Times New Roman"/>
              </a:rPr>
              <a:t>Основна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маса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франкомовного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населення</a:t>
            </a:r>
            <a:endParaRPr lang="ru-RU" sz="2000" b="0" i="0" u="none" strike="noStrike" baseline="0" dirty="0" smtClean="0">
              <a:latin typeface="Times New Roman"/>
            </a:endParaRPr>
          </a:p>
          <a:p>
            <a:r>
              <a:rPr lang="ru-RU" sz="2000" b="0" i="0" u="none" strike="noStrike" baseline="0" dirty="0" err="1" smtClean="0">
                <a:latin typeface="Times New Roman"/>
              </a:rPr>
              <a:t>проживає</a:t>
            </a:r>
            <a:r>
              <a:rPr lang="ru-RU" sz="2000" b="0" i="0" u="none" strike="noStrike" baseline="0" dirty="0" smtClean="0">
                <a:latin typeface="Times New Roman"/>
              </a:rPr>
              <a:t> в Квебеку (84% </a:t>
            </a:r>
            <a:r>
              <a:rPr lang="ru-RU" sz="2000" b="0" i="0" u="none" strike="noStrike" baseline="0" dirty="0" err="1" smtClean="0">
                <a:latin typeface="Times New Roman"/>
              </a:rPr>
              <a:t>населення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провінції</a:t>
            </a:r>
            <a:r>
              <a:rPr lang="ru-RU" sz="2000" b="0" i="0" u="none" strike="noStrike" baseline="0" dirty="0" smtClean="0">
                <a:latin typeface="Times New Roman"/>
              </a:rPr>
              <a:t>). Англо-ка-</a:t>
            </a:r>
          </a:p>
          <a:p>
            <a:r>
              <a:rPr lang="ru-RU" sz="2000" b="0" i="0" u="none" strike="noStrike" baseline="0" dirty="0" err="1" smtClean="0">
                <a:latin typeface="Times New Roman"/>
              </a:rPr>
              <a:t>надці</a:t>
            </a:r>
            <a:r>
              <a:rPr lang="ru-RU" sz="2000" b="0" i="0" u="none" strike="noStrike" baseline="0" dirty="0" smtClean="0">
                <a:latin typeface="Times New Roman"/>
              </a:rPr>
              <a:t> — </a:t>
            </a:r>
            <a:r>
              <a:rPr lang="ru-RU" sz="2000" b="0" i="0" u="none" strike="noStrike" baseline="0" dirty="0" err="1" smtClean="0">
                <a:latin typeface="Times New Roman"/>
              </a:rPr>
              <a:t>протестанти</a:t>
            </a:r>
            <a:r>
              <a:rPr lang="ru-RU" sz="2000" b="0" i="0" u="none" strike="noStrike" baseline="0" dirty="0" smtClean="0">
                <a:latin typeface="Times New Roman"/>
              </a:rPr>
              <a:t>, а франко-</a:t>
            </a:r>
            <a:r>
              <a:rPr lang="ru-RU" sz="2000" b="0" i="0" u="none" strike="noStrike" baseline="0" dirty="0" err="1" smtClean="0">
                <a:latin typeface="Times New Roman"/>
              </a:rPr>
              <a:t>канадці</a:t>
            </a:r>
            <a:r>
              <a:rPr lang="ru-RU" sz="2000" b="0" i="0" u="none" strike="noStrike" baseline="0" dirty="0" smtClean="0">
                <a:latin typeface="Times New Roman"/>
              </a:rPr>
              <a:t> — католики.</a:t>
            </a:r>
          </a:p>
          <a:p>
            <a:r>
              <a:rPr lang="ru-RU" sz="2000" b="0" i="0" u="none" strike="noStrike" baseline="0" dirty="0" smtClean="0">
                <a:latin typeface="Times New Roman"/>
              </a:rPr>
              <a:t>У </a:t>
            </a:r>
            <a:r>
              <a:rPr lang="ru-RU" sz="2000" b="0" i="0" u="none" strike="noStrike" baseline="0" dirty="0" err="1" smtClean="0">
                <a:latin typeface="Times New Roman"/>
              </a:rPr>
              <a:t>суспільстві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відбувається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розкол</a:t>
            </a:r>
            <a:r>
              <a:rPr lang="ru-RU" sz="2000" b="0" i="0" u="none" strike="noStrike" baseline="0" dirty="0" smtClean="0">
                <a:latin typeface="Times New Roman"/>
              </a:rPr>
              <a:t> за </a:t>
            </a:r>
            <a:r>
              <a:rPr lang="ru-RU" sz="2000" b="0" i="0" u="none" strike="noStrike" baseline="0" dirty="0" err="1" smtClean="0">
                <a:latin typeface="Times New Roman"/>
              </a:rPr>
              <a:t>національною</a:t>
            </a:r>
            <a:r>
              <a:rPr lang="ru-RU" sz="2000" b="0" i="0" u="none" strike="noStrike" baseline="0" dirty="0" smtClean="0">
                <a:latin typeface="Times New Roman"/>
              </a:rPr>
              <a:t> й </a:t>
            </a:r>
            <a:r>
              <a:rPr lang="ru-RU" sz="2000" b="0" i="0" u="none" strike="noStrike" baseline="0" dirty="0" err="1" smtClean="0">
                <a:latin typeface="Times New Roman"/>
              </a:rPr>
              <a:t>релігійною</a:t>
            </a:r>
            <a:r>
              <a:rPr lang="ru-RU" sz="2000" dirty="0">
                <a:latin typeface="Times New Roman"/>
              </a:rPr>
              <a:t> </a:t>
            </a:r>
            <a:r>
              <a:rPr lang="uk-UA" sz="2000" b="0" i="0" u="none" strike="noStrike" baseline="0" dirty="0" smtClean="0">
                <a:latin typeface="Times New Roman"/>
              </a:rPr>
              <a:t>ознаками.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403362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410" name="Picture 2" descr="http://pedsovet.su/_ld/265/6936508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29444"/>
            <a:ext cx="11665296" cy="933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693" y="-21025"/>
            <a:ext cx="89281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u="none" strike="noStrike" baseline="0" dirty="0" err="1" smtClean="0">
                <a:latin typeface="Times New Roman"/>
              </a:rPr>
              <a:t>Квебекська</a:t>
            </a:r>
            <a:r>
              <a:rPr lang="ru-RU" b="1" i="0" u="none" strike="noStrike" baseline="0" dirty="0" smtClean="0">
                <a:latin typeface="Times New Roman"/>
              </a:rPr>
              <a:t> проблема </a:t>
            </a:r>
            <a:r>
              <a:rPr lang="ru-RU" b="0" i="0" u="none" strike="noStrike" baseline="0" dirty="0" smtClean="0">
                <a:latin typeface="Times New Roman"/>
              </a:rPr>
              <a:t>— не </a:t>
            </a:r>
            <a:r>
              <a:rPr lang="ru-RU" b="0" i="0" u="none" strike="noStrike" baseline="0" dirty="0" err="1" smtClean="0">
                <a:latin typeface="Times New Roman"/>
              </a:rPr>
              <a:t>тільки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національна</a:t>
            </a:r>
            <a:r>
              <a:rPr lang="ru-RU" b="0" i="0" u="none" strike="noStrike" baseline="0" dirty="0" smtClean="0">
                <a:latin typeface="Times New Roman"/>
              </a:rPr>
              <a:t> та </a:t>
            </a:r>
            <a:r>
              <a:rPr lang="ru-RU" b="0" i="0" u="none" strike="noStrike" baseline="0" dirty="0" err="1" smtClean="0">
                <a:latin typeface="Times New Roman"/>
              </a:rPr>
              <a:t>релігійна</a:t>
            </a:r>
            <a:r>
              <a:rPr lang="ru-RU" b="0" i="0" u="none" strike="noStrike" baseline="0" dirty="0" smtClean="0">
                <a:latin typeface="Times New Roman"/>
              </a:rPr>
              <a:t>,</a:t>
            </a:r>
            <a:r>
              <a:rPr lang="ru-RU" b="0" i="0" u="none" strike="noStrike" dirty="0" smtClean="0">
                <a:latin typeface="Times New Roman"/>
              </a:rPr>
              <a:t> </a:t>
            </a:r>
            <a:r>
              <a:rPr lang="uk-UA" b="0" i="0" u="none" strike="noStrike" baseline="0" dirty="0" smtClean="0">
                <a:latin typeface="Times New Roman"/>
              </a:rPr>
              <a:t>а й соціально-економічна:</a:t>
            </a:r>
          </a:p>
          <a:p>
            <a:r>
              <a:rPr lang="ru-RU" b="0" i="0" u="none" strike="noStrike" baseline="0" dirty="0" smtClean="0">
                <a:latin typeface="Times New Roman"/>
              </a:rPr>
              <a:t>• у </a:t>
            </a:r>
            <a:r>
              <a:rPr lang="ru-RU" b="0" i="0" u="none" strike="noStrike" baseline="0" dirty="0" err="1" smtClean="0">
                <a:latin typeface="Times New Roman"/>
              </a:rPr>
              <a:t>Канаді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більш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високий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життєвий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рівень</a:t>
            </a:r>
            <a:r>
              <a:rPr lang="ru-RU" b="0" i="0" u="none" strike="noStrike" baseline="0" dirty="0" smtClean="0">
                <a:latin typeface="Times New Roman"/>
              </a:rPr>
              <a:t> англо-</a:t>
            </a:r>
            <a:r>
              <a:rPr lang="ru-RU" b="0" i="0" u="none" strike="noStrike" baseline="0" dirty="0" err="1" smtClean="0">
                <a:latin typeface="Times New Roman"/>
              </a:rPr>
              <a:t>канад</a:t>
            </a:r>
            <a:r>
              <a:rPr lang="uk-UA" b="0" i="0" u="none" strike="noStrike" baseline="0" dirty="0" err="1" smtClean="0">
                <a:latin typeface="Times New Roman"/>
              </a:rPr>
              <a:t>ського</a:t>
            </a:r>
            <a:r>
              <a:rPr lang="uk-UA" b="0" i="0" u="none" strike="noStrike" baseline="0" dirty="0" smtClean="0">
                <a:latin typeface="Times New Roman"/>
              </a:rPr>
              <a:t> населення;</a:t>
            </a:r>
          </a:p>
          <a:p>
            <a:r>
              <a:rPr lang="ru-RU" b="0" i="0" u="none" strike="noStrike" baseline="0" dirty="0" smtClean="0">
                <a:latin typeface="Times New Roman"/>
              </a:rPr>
              <a:t>• </a:t>
            </a:r>
            <a:r>
              <a:rPr lang="ru-RU" b="0" i="0" u="none" strike="noStrike" baseline="0" dirty="0" err="1" smtClean="0">
                <a:latin typeface="Times New Roman"/>
              </a:rPr>
              <a:t>значне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переважання</a:t>
            </a:r>
            <a:r>
              <a:rPr lang="ru-RU" b="0" i="0" u="none" strike="noStrike" baseline="0" dirty="0" smtClean="0">
                <a:latin typeface="Times New Roman"/>
              </a:rPr>
              <a:t> англо-</a:t>
            </a:r>
            <a:r>
              <a:rPr lang="ru-RU" b="0" i="0" u="none" strike="noStrike" baseline="0" dirty="0" err="1" smtClean="0">
                <a:latin typeface="Times New Roman"/>
              </a:rPr>
              <a:t>канадців</a:t>
            </a:r>
            <a:r>
              <a:rPr lang="ru-RU" b="0" i="0" u="none" strike="noStrike" baseline="0" dirty="0" smtClean="0">
                <a:latin typeface="Times New Roman"/>
              </a:rPr>
              <a:t> на </a:t>
            </a:r>
            <a:r>
              <a:rPr lang="ru-RU" b="0" i="0" u="none" strike="noStrike" baseline="0" dirty="0" err="1" smtClean="0">
                <a:latin typeface="Times New Roman"/>
              </a:rPr>
              <a:t>престижних</a:t>
            </a:r>
            <a:r>
              <a:rPr lang="ru-RU" b="0" i="0" u="none" strike="noStrike" baseline="0" dirty="0" smtClean="0">
                <a:latin typeface="Times New Roman"/>
              </a:rPr>
              <a:t> та</a:t>
            </a:r>
            <a:r>
              <a:rPr lang="ru-RU" b="0" i="0" u="none" strike="noStrike" dirty="0" smtClean="0">
                <a:latin typeface="Times New Roman"/>
              </a:rPr>
              <a:t> </a:t>
            </a:r>
          </a:p>
          <a:p>
            <a:r>
              <a:rPr lang="uk-UA" b="0" i="0" u="none" strike="noStrike" baseline="0" dirty="0" smtClean="0">
                <a:latin typeface="Times New Roman"/>
              </a:rPr>
              <a:t>високооплачуваних посадах; </a:t>
            </a:r>
          </a:p>
          <a:p>
            <a:r>
              <a:rPr lang="ru-RU" b="0" i="0" u="none" strike="noStrike" baseline="0" dirty="0" smtClean="0">
                <a:latin typeface="Times New Roman"/>
              </a:rPr>
              <a:t>• Квебек </a:t>
            </a:r>
            <a:r>
              <a:rPr lang="ru-RU" b="0" i="0" u="none" strike="noStrike" baseline="0" dirty="0" err="1" smtClean="0">
                <a:latin typeface="Times New Roman"/>
              </a:rPr>
              <a:t>залишається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провінцією</a:t>
            </a:r>
            <a:r>
              <a:rPr lang="ru-RU" b="0" i="0" u="none" strike="noStrike" baseline="0" dirty="0" smtClean="0">
                <a:latin typeface="Times New Roman"/>
              </a:rPr>
              <a:t> з </a:t>
            </a:r>
            <a:r>
              <a:rPr lang="ru-RU" b="0" i="0" u="none" strike="noStrike" baseline="0" dirty="0" err="1" smtClean="0">
                <a:latin typeface="Times New Roman"/>
              </a:rPr>
              <a:t>найвищим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рівнем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безробіття</a:t>
            </a:r>
            <a:r>
              <a:rPr lang="ru-RU" dirty="0">
                <a:latin typeface="Times New Roman"/>
              </a:rPr>
              <a:t> </a:t>
            </a:r>
            <a:r>
              <a:rPr lang="uk-UA" b="0" i="0" u="none" strike="noStrike" baseline="0" dirty="0" smtClean="0">
                <a:latin typeface="Times New Roman"/>
              </a:rPr>
              <a:t>в Канаді;</a:t>
            </a:r>
          </a:p>
          <a:p>
            <a:r>
              <a:rPr lang="ru-RU" b="0" i="0" u="none" strike="noStrike" baseline="0" dirty="0" smtClean="0">
                <a:latin typeface="Times New Roman"/>
              </a:rPr>
              <a:t>• в </a:t>
            </a:r>
            <a:r>
              <a:rPr lang="ru-RU" b="0" i="0" u="none" strike="noStrike" baseline="0" dirty="0" err="1" smtClean="0">
                <a:latin typeface="Times New Roman"/>
              </a:rPr>
              <a:t>економіці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цієї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провінції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провідна</a:t>
            </a:r>
            <a:r>
              <a:rPr lang="ru-RU" b="0" i="0" u="none" strike="noStrike" baseline="0" dirty="0" smtClean="0">
                <a:latin typeface="Times New Roman"/>
              </a:rPr>
              <a:t> роль </a:t>
            </a:r>
            <a:r>
              <a:rPr lang="ru-RU" b="0" i="0" u="none" strike="noStrike" baseline="0" dirty="0" err="1" smtClean="0">
                <a:latin typeface="Times New Roman"/>
              </a:rPr>
              <a:t>належить</a:t>
            </a:r>
            <a:endParaRPr lang="ru-RU" b="0" i="0" u="none" strike="noStrike" baseline="0" dirty="0" smtClean="0">
              <a:latin typeface="Times New Roman"/>
            </a:endParaRPr>
          </a:p>
          <a:p>
            <a:r>
              <a:rPr lang="uk-UA" b="0" i="0" u="none" strike="noStrike" baseline="0" dirty="0" err="1" smtClean="0">
                <a:latin typeface="Times New Roman"/>
              </a:rPr>
              <a:t>англо-канадському</a:t>
            </a:r>
            <a:r>
              <a:rPr lang="uk-UA" b="0" i="0" u="none" strike="noStrike" baseline="0" dirty="0" smtClean="0">
                <a:latin typeface="Times New Roman"/>
              </a:rPr>
              <a:t> та американському капіталові;</a:t>
            </a:r>
          </a:p>
          <a:p>
            <a:r>
              <a:rPr lang="ru-RU" b="0" i="0" u="none" strike="noStrike" baseline="0" dirty="0" smtClean="0">
                <a:latin typeface="Times New Roman"/>
              </a:rPr>
              <a:t>• </a:t>
            </a:r>
            <a:r>
              <a:rPr lang="ru-RU" b="0" i="0" u="none" strike="noStrike" baseline="0" dirty="0" err="1" smtClean="0">
                <a:latin typeface="Times New Roman"/>
              </a:rPr>
              <a:t>мовою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діловодства</a:t>
            </a:r>
            <a:r>
              <a:rPr lang="ru-RU" b="0" i="0" u="none" strike="noStrike" baseline="0" dirty="0" smtClean="0">
                <a:latin typeface="Times New Roman"/>
              </a:rPr>
              <a:t> в Квебеку є </a:t>
            </a:r>
            <a:r>
              <a:rPr lang="ru-RU" b="0" i="0" u="none" strike="noStrike" baseline="0" dirty="0" err="1" smtClean="0">
                <a:latin typeface="Times New Roman"/>
              </a:rPr>
              <a:t>англійська</a:t>
            </a:r>
            <a:r>
              <a:rPr lang="ru-RU" b="0" i="0" u="none" strike="noStrike" baseline="0" dirty="0" smtClean="0">
                <a:latin typeface="Times New Roman"/>
              </a:rPr>
              <a:t>.</a:t>
            </a:r>
            <a:endParaRPr lang="uk-UA" dirty="0"/>
          </a:p>
        </p:txBody>
      </p:sp>
      <p:pic>
        <p:nvPicPr>
          <p:cNvPr id="17412" name="Picture 4" descr="http://static.tonkosti.ru/images/a/a8/%D0%92%D0%B8%D0%B4_%D0%BD%D0%B0_%D1%81%D1%82%D0%B0%D1%80%D1%8B%D0%B9_%D0%9A%D0%B2%D0%B5%D0%B1%D0%B5%D0%B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85323"/>
            <a:ext cx="8100392" cy="414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54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448"/>
            <a:ext cx="9144000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1951" y="117693"/>
            <a:ext cx="561662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u="none" strike="noStrike" baseline="0" dirty="0" smtClean="0">
                <a:latin typeface="Times New Roman"/>
              </a:rPr>
              <a:t>60 -70-ті </a:t>
            </a:r>
            <a:r>
              <a:rPr lang="ru-RU" b="1" i="0" u="none" strike="noStrike" baseline="0" dirty="0" err="1" smtClean="0">
                <a:latin typeface="Times New Roman"/>
              </a:rPr>
              <a:t>рр</a:t>
            </a:r>
            <a:r>
              <a:rPr lang="ru-RU" b="0" i="0" u="none" strike="noStrike" baseline="0" dirty="0" smtClean="0">
                <a:latin typeface="Times New Roman"/>
              </a:rPr>
              <a:t>. </a:t>
            </a:r>
            <a:r>
              <a:rPr lang="ru-RU" b="0" i="0" u="none" strike="noStrike" baseline="0" dirty="0" err="1" smtClean="0">
                <a:latin typeface="Times New Roman"/>
              </a:rPr>
              <a:t>Щоб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зупинити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наростання</a:t>
            </a:r>
            <a:r>
              <a:rPr lang="ru-RU" b="0" i="0" u="none" strike="noStrike" baseline="0" dirty="0" smtClean="0">
                <a:latin typeface="Times New Roman"/>
              </a:rPr>
              <a:t> сепаратизму в Квебеку,</a:t>
            </a:r>
            <a:r>
              <a:rPr lang="ru-RU" b="0" i="0" u="none" strike="noStrike" dirty="0" smtClean="0">
                <a:latin typeface="Times New Roman"/>
              </a:rPr>
              <a:t> </a:t>
            </a:r>
            <a:r>
              <a:rPr lang="ru-RU" b="0" i="0" u="none" strike="noStrike" baseline="0" dirty="0" smtClean="0">
                <a:latin typeface="Times New Roman"/>
              </a:rPr>
              <a:t>уряди </a:t>
            </a:r>
            <a:r>
              <a:rPr lang="ru-RU" b="0" i="0" u="none" strike="noStrike" baseline="0" dirty="0" err="1" smtClean="0">
                <a:latin typeface="Times New Roman"/>
              </a:rPr>
              <a:t>Канади</a:t>
            </a:r>
            <a:r>
              <a:rPr lang="ru-RU" b="0" i="0" u="none" strike="noStrike" baseline="0" dirty="0" smtClean="0">
                <a:latin typeface="Times New Roman"/>
              </a:rPr>
              <a:t> провели низку </a:t>
            </a:r>
            <a:r>
              <a:rPr lang="ru-RU" b="0" i="0" u="none" strike="noStrike" baseline="0" dirty="0" err="1" smtClean="0">
                <a:latin typeface="Times New Roman"/>
              </a:rPr>
              <a:t>заходів</a:t>
            </a:r>
            <a:r>
              <a:rPr lang="ru-RU" b="0" i="0" u="none" strike="noStrike" baseline="0" dirty="0" smtClean="0">
                <a:latin typeface="Times New Roman"/>
              </a:rPr>
              <a:t> для </a:t>
            </a:r>
            <a:r>
              <a:rPr lang="ru-RU" b="0" i="0" u="none" strike="noStrike" baseline="0" dirty="0" err="1" smtClean="0">
                <a:latin typeface="Times New Roman"/>
              </a:rPr>
              <a:t>поліпшення</a:t>
            </a:r>
            <a:r>
              <a:rPr lang="ru-RU" dirty="0">
                <a:latin typeface="Times New Roman"/>
              </a:rPr>
              <a:t> </a:t>
            </a:r>
            <a:r>
              <a:rPr lang="uk-UA" b="0" i="0" u="none" strike="noStrike" baseline="0" dirty="0" smtClean="0">
                <a:latin typeface="Times New Roman"/>
              </a:rPr>
              <a:t>становища </a:t>
            </a:r>
            <a:r>
              <a:rPr lang="uk-UA" b="0" i="0" u="none" strike="noStrike" baseline="0" dirty="0" err="1" smtClean="0">
                <a:latin typeface="Times New Roman"/>
              </a:rPr>
              <a:t>Квебеку</a:t>
            </a:r>
            <a:r>
              <a:rPr lang="uk-UA" b="0" i="0" u="none" strike="noStrike" baseline="0" dirty="0" smtClean="0">
                <a:latin typeface="Times New Roman"/>
              </a:rPr>
              <a:t>. </a:t>
            </a:r>
          </a:p>
          <a:p>
            <a:r>
              <a:rPr lang="ru-RU" b="1" i="0" u="none" strike="noStrike" baseline="0" dirty="0" smtClean="0">
                <a:latin typeface="Times New Roman"/>
              </a:rPr>
              <a:t>Але </a:t>
            </a:r>
            <a:r>
              <a:rPr lang="ru-RU" b="1" i="0" u="none" strike="noStrike" baseline="0" dirty="0" err="1" smtClean="0">
                <a:latin typeface="Times New Roman"/>
              </a:rPr>
              <a:t>Квебекська</a:t>
            </a:r>
            <a:r>
              <a:rPr lang="ru-RU" b="1" i="0" u="none" strike="noStrike" baseline="0" dirty="0" smtClean="0">
                <a:latin typeface="Times New Roman"/>
              </a:rPr>
              <a:t> проблема </a:t>
            </a:r>
            <a:r>
              <a:rPr lang="ru-RU" b="1" i="0" u="none" strike="noStrike" baseline="0" dirty="0" err="1" smtClean="0">
                <a:latin typeface="Times New Roman"/>
              </a:rPr>
              <a:t>залишалася</a:t>
            </a:r>
            <a:r>
              <a:rPr lang="ru-RU" b="1" i="0" u="none" strike="noStrike" baseline="0" dirty="0" smtClean="0">
                <a:latin typeface="Times New Roman"/>
              </a:rPr>
              <a:t> не </a:t>
            </a:r>
            <a:r>
              <a:rPr lang="ru-RU" b="1" i="0" u="none" strike="noStrike" baseline="0" dirty="0" err="1" smtClean="0">
                <a:latin typeface="Times New Roman"/>
              </a:rPr>
              <a:t>вирішеною</a:t>
            </a:r>
            <a:r>
              <a:rPr lang="ru-RU" b="1" i="0" u="none" strike="noStrike" baseline="0" dirty="0" smtClean="0">
                <a:latin typeface="Times New Roman"/>
              </a:rPr>
              <a:t>.</a:t>
            </a:r>
          </a:p>
          <a:p>
            <a:r>
              <a:rPr lang="ru-RU" b="1" i="0" u="none" strike="noStrike" baseline="0" dirty="0" smtClean="0">
                <a:latin typeface="Times New Roman"/>
              </a:rPr>
              <a:t>1968 р.</a:t>
            </a:r>
            <a:r>
              <a:rPr lang="ru-RU" b="0" i="0" u="none" strike="noStrike" baseline="0" dirty="0" smtClean="0">
                <a:latin typeface="Times New Roman"/>
              </a:rPr>
              <a:t> Створено </a:t>
            </a:r>
            <a:r>
              <a:rPr lang="ru-RU" b="0" i="0" u="none" strike="noStrike" baseline="0" dirty="0" err="1" smtClean="0">
                <a:latin typeface="Times New Roman"/>
              </a:rPr>
              <a:t>Квебекську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партію</a:t>
            </a:r>
            <a:r>
              <a:rPr lang="ru-RU" b="0" i="0" u="none" strike="noStrike" baseline="0" dirty="0" smtClean="0">
                <a:latin typeface="Times New Roman"/>
              </a:rPr>
              <a:t>, яка взяла курс на </a:t>
            </a:r>
            <a:r>
              <a:rPr lang="ru-RU" b="0" i="0" u="none" strike="noStrike" baseline="0" dirty="0" err="1" smtClean="0">
                <a:latin typeface="Times New Roman"/>
              </a:rPr>
              <a:t>відокремлення</a:t>
            </a:r>
            <a:r>
              <a:rPr lang="ru-RU" dirty="0">
                <a:latin typeface="Times New Roman"/>
              </a:rPr>
              <a:t> </a:t>
            </a:r>
            <a:r>
              <a:rPr lang="uk-UA" b="0" i="0" u="none" strike="noStrike" baseline="0" dirty="0" err="1" smtClean="0">
                <a:latin typeface="Times New Roman"/>
              </a:rPr>
              <a:t>Квебеку</a:t>
            </a:r>
            <a:r>
              <a:rPr lang="uk-UA" b="0" i="0" u="none" strike="noStrike" baseline="0" dirty="0" smtClean="0">
                <a:latin typeface="Times New Roman"/>
              </a:rPr>
              <a:t> від Канади.</a:t>
            </a:r>
          </a:p>
          <a:p>
            <a:r>
              <a:rPr lang="ru-RU" b="1" i="0" u="none" strike="noStrike" baseline="0" dirty="0" smtClean="0">
                <a:latin typeface="Times New Roman"/>
              </a:rPr>
              <a:t>1970 р.</a:t>
            </a:r>
            <a:r>
              <a:rPr lang="ru-RU" b="0" i="0" u="none" strike="noStrike" baseline="0" dirty="0" smtClean="0">
                <a:latin typeface="Times New Roman"/>
              </a:rPr>
              <a:t> На </a:t>
            </a:r>
            <a:r>
              <a:rPr lang="ru-RU" b="0" i="0" u="none" strike="noStrike" baseline="0" dirty="0" err="1" smtClean="0">
                <a:latin typeface="Times New Roman"/>
              </a:rPr>
              <a:t>терористичні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акти</a:t>
            </a:r>
            <a:r>
              <a:rPr lang="ru-RU" b="0" i="0" u="none" strike="noStrike" baseline="0" dirty="0" smtClean="0">
                <a:latin typeface="Times New Roman"/>
              </a:rPr>
              <a:t> з боку</a:t>
            </a:r>
            <a:r>
              <a:rPr lang="ru-RU" b="0" i="0" u="none" strike="noStrike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квебекських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сепаратистів</a:t>
            </a:r>
            <a:r>
              <a:rPr lang="ru-RU" b="0" i="0" u="none" strike="noStrike" baseline="0" dirty="0" smtClean="0">
                <a:latin typeface="Times New Roman"/>
              </a:rPr>
              <a:t>,</a:t>
            </a:r>
            <a:r>
              <a:rPr lang="ru-RU" b="0" i="0" u="none" strike="noStrike" dirty="0" smtClean="0">
                <a:latin typeface="Times New Roman"/>
              </a:rPr>
              <a:t> </a:t>
            </a:r>
            <a:r>
              <a:rPr lang="uk-UA" b="0" i="0" u="none" strike="noStrike" baseline="0" dirty="0" smtClean="0">
                <a:latin typeface="Times New Roman"/>
              </a:rPr>
              <a:t>зокрема їх організації “Фронту звільнення </a:t>
            </a:r>
            <a:r>
              <a:rPr lang="uk-UA" b="0" i="0" u="none" strike="noStrike" baseline="0" dirty="0" err="1" smtClean="0">
                <a:latin typeface="Times New Roman"/>
              </a:rPr>
              <a:t>Квебеку</a:t>
            </a:r>
            <a:r>
              <a:rPr lang="uk-UA" b="0" i="0" u="none" strike="noStrike" baseline="0" dirty="0" smtClean="0">
                <a:latin typeface="Times New Roman"/>
              </a:rPr>
              <a:t>”,</a:t>
            </a:r>
            <a:r>
              <a:rPr lang="uk-UA" b="0" i="0" u="none" strike="noStrike" dirty="0" smtClean="0">
                <a:latin typeface="Times New Roman"/>
              </a:rPr>
              <a:t> </a:t>
            </a:r>
            <a:r>
              <a:rPr lang="ru-RU" b="0" i="0" u="none" strike="noStrike" baseline="0" dirty="0" smtClean="0">
                <a:latin typeface="Times New Roman"/>
              </a:rPr>
              <a:t>уряд </a:t>
            </a:r>
            <a:r>
              <a:rPr lang="ru-RU" b="0" i="0" u="none" strike="noStrike" baseline="0" dirty="0" err="1" smtClean="0">
                <a:latin typeface="Times New Roman"/>
              </a:rPr>
              <a:t>увів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війська</a:t>
            </a:r>
            <a:r>
              <a:rPr lang="ru-RU" b="0" i="0" u="none" strike="noStrike" baseline="0" dirty="0" smtClean="0">
                <a:latin typeface="Times New Roman"/>
              </a:rPr>
              <a:t> в </a:t>
            </a:r>
            <a:r>
              <a:rPr lang="ru-RU" b="0" i="0" u="none" strike="noStrike" baseline="0" dirty="0" err="1" smtClean="0">
                <a:latin typeface="Times New Roman"/>
              </a:rPr>
              <a:t>провінцію</a:t>
            </a:r>
            <a:r>
              <a:rPr lang="ru-RU" b="0" i="0" u="none" strike="noStrike" baseline="0" dirty="0" smtClean="0">
                <a:latin typeface="Times New Roman"/>
              </a:rPr>
              <a:t>.</a:t>
            </a:r>
          </a:p>
          <a:p>
            <a:r>
              <a:rPr lang="ru-RU" b="1" i="0" u="none" strike="noStrike" baseline="0" dirty="0" smtClean="0">
                <a:latin typeface="Times New Roman"/>
              </a:rPr>
              <a:t>З0 </a:t>
            </a:r>
            <a:r>
              <a:rPr lang="ru-RU" b="1" i="0" u="none" strike="noStrike" baseline="0" dirty="0" err="1" smtClean="0">
                <a:latin typeface="Times New Roman"/>
              </a:rPr>
              <a:t>жовтня</a:t>
            </a:r>
            <a:r>
              <a:rPr lang="ru-RU" b="1" i="0" u="none" strike="noStrike" baseline="0" dirty="0" smtClean="0">
                <a:latin typeface="Times New Roman"/>
              </a:rPr>
              <a:t> 1995 р. </a:t>
            </a:r>
            <a:r>
              <a:rPr lang="ru-RU" b="0" i="0" u="none" strike="noStrike" baseline="0" dirty="0" smtClean="0">
                <a:latin typeface="Times New Roman"/>
              </a:rPr>
              <a:t>Проведено референдум з </a:t>
            </a:r>
            <a:r>
              <a:rPr lang="ru-RU" b="0" i="0" u="none" strike="noStrike" baseline="0" dirty="0" err="1" smtClean="0">
                <a:latin typeface="Times New Roman"/>
              </a:rPr>
              <a:t>питання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незалежності</a:t>
            </a:r>
            <a:r>
              <a:rPr lang="ru-RU" dirty="0">
                <a:latin typeface="Times New Roman"/>
              </a:rPr>
              <a:t> </a:t>
            </a:r>
            <a:r>
              <a:rPr lang="ru-RU" b="0" i="0" u="none" strike="noStrike" baseline="0" dirty="0" smtClean="0">
                <a:latin typeface="Times New Roman"/>
              </a:rPr>
              <a:t>Квебеку, на </a:t>
            </a:r>
            <a:r>
              <a:rPr lang="ru-RU" b="0" i="0" u="none" strike="noStrike" baseline="0" dirty="0" err="1" smtClean="0">
                <a:latin typeface="Times New Roman"/>
              </a:rPr>
              <a:t>якому</a:t>
            </a:r>
            <a:r>
              <a:rPr lang="ru-RU" b="0" i="0" u="none" strike="noStrike" baseline="0" dirty="0" smtClean="0">
                <a:latin typeface="Times New Roman"/>
              </a:rPr>
              <a:t> 50,6% </a:t>
            </a:r>
            <a:r>
              <a:rPr lang="ru-RU" b="0" i="0" u="none" strike="noStrike" baseline="0" dirty="0" err="1" smtClean="0">
                <a:latin typeface="Times New Roman"/>
              </a:rPr>
              <a:t>жителів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провінції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висловилися</a:t>
            </a:r>
            <a:r>
              <a:rPr lang="ru-RU" dirty="0">
                <a:latin typeface="Times New Roman"/>
              </a:rPr>
              <a:t> </a:t>
            </a:r>
            <a:r>
              <a:rPr lang="ru-RU" b="0" i="0" u="none" strike="noStrike" baseline="0" dirty="0" smtClean="0">
                <a:latin typeface="Times New Roman"/>
              </a:rPr>
              <a:t>за </a:t>
            </a:r>
            <a:r>
              <a:rPr lang="ru-RU" b="0" i="0" u="none" strike="noStrike" baseline="0" dirty="0" err="1" smtClean="0">
                <a:latin typeface="Times New Roman"/>
              </a:rPr>
              <a:t>перебування</a:t>
            </a:r>
            <a:r>
              <a:rPr lang="ru-RU" b="0" i="0" u="none" strike="noStrike" baseline="0" dirty="0" smtClean="0">
                <a:latin typeface="Times New Roman"/>
              </a:rPr>
              <a:t> в </a:t>
            </a:r>
            <a:r>
              <a:rPr lang="ru-RU" b="0" i="0" u="none" strike="noStrike" baseline="0" dirty="0" err="1" smtClean="0">
                <a:latin typeface="Times New Roman"/>
              </a:rPr>
              <a:t>складі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Канади</a:t>
            </a:r>
            <a:r>
              <a:rPr lang="ru-RU" b="0" i="0" u="none" strike="noStrike" baseline="0" dirty="0" smtClean="0">
                <a:latin typeface="Times New Roman"/>
              </a:rPr>
              <a:t>. </a:t>
            </a:r>
            <a:r>
              <a:rPr lang="ru-RU" b="0" i="0" u="none" strike="noStrike" baseline="0" dirty="0" err="1" smtClean="0">
                <a:latin typeface="Times New Roman"/>
              </a:rPr>
              <a:t>Квебекські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сепаратисти</a:t>
            </a:r>
            <a:r>
              <a:rPr lang="ru-RU" dirty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продовжують</a:t>
            </a:r>
            <a:r>
              <a:rPr lang="ru-RU" b="0" i="0" u="none" strike="noStrike" baseline="0" dirty="0" smtClean="0">
                <a:latin typeface="Times New Roman"/>
              </a:rPr>
              <a:t> вести роботу за </a:t>
            </a:r>
            <a:r>
              <a:rPr lang="ru-RU" b="0" i="0" u="none" strike="noStrike" baseline="0" dirty="0" err="1" smtClean="0">
                <a:latin typeface="Times New Roman"/>
              </a:rPr>
              <a:t>відокремлення</a:t>
            </a:r>
            <a:r>
              <a:rPr lang="ru-RU" b="0" i="0" u="none" strike="noStrike" baseline="0" dirty="0" smtClean="0">
                <a:latin typeface="Times New Roman"/>
              </a:rPr>
              <a:t> Квебеку</a:t>
            </a:r>
            <a:r>
              <a:rPr lang="ru-RU" b="0" i="0" u="none" strike="noStrike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від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Канади</a:t>
            </a:r>
            <a:r>
              <a:rPr lang="ru-RU" b="0" i="0" u="none" strike="noStrike" baseline="0" dirty="0" smtClean="0">
                <a:latin typeface="Times New Roman"/>
              </a:rPr>
              <a:t>,</a:t>
            </a:r>
            <a:r>
              <a:rPr lang="ru-RU" b="0" i="0" u="none" strike="noStrike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вимагають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надання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більшої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автономії</a:t>
            </a:r>
            <a:r>
              <a:rPr lang="ru-RU" b="0" i="0" u="none" strike="noStrike" baseline="0" dirty="0" smtClean="0">
                <a:latin typeface="Times New Roman"/>
              </a:rPr>
              <a:t> в </a:t>
            </a:r>
            <a:r>
              <a:rPr lang="ru-RU" b="0" i="0" u="none" strike="noStrike" baseline="0" dirty="0" err="1" smtClean="0">
                <a:latin typeface="Times New Roman"/>
              </a:rPr>
              <a:t>питаннях</a:t>
            </a:r>
            <a:r>
              <a:rPr lang="ru-RU" dirty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мови</a:t>
            </a:r>
            <a:r>
              <a:rPr lang="ru-RU" b="0" i="0" u="none" strike="noStrike" baseline="0" dirty="0" smtClean="0">
                <a:latin typeface="Times New Roman"/>
              </a:rPr>
              <a:t> і </a:t>
            </a:r>
            <a:r>
              <a:rPr lang="ru-RU" b="0" i="0" u="none" strike="noStrike" baseline="0" dirty="0" err="1" smtClean="0">
                <a:latin typeface="Times New Roman"/>
              </a:rPr>
              <a:t>культури</a:t>
            </a:r>
            <a:r>
              <a:rPr lang="ru-RU" b="0" i="0" u="none" strike="noStrike" baseline="0" dirty="0" smtClean="0">
                <a:latin typeface="Times New Roman"/>
              </a:rPr>
              <a:t>, </a:t>
            </a:r>
            <a:r>
              <a:rPr lang="ru-RU" b="0" i="0" u="none" strike="noStrike" baseline="0" dirty="0" err="1" smtClean="0">
                <a:latin typeface="Times New Roman"/>
              </a:rPr>
              <a:t>імміграції</a:t>
            </a:r>
            <a:r>
              <a:rPr lang="ru-RU" b="0" i="0" u="none" strike="noStrike" baseline="0" dirty="0" smtClean="0">
                <a:latin typeface="Times New Roman"/>
              </a:rPr>
              <a:t>, а </a:t>
            </a:r>
            <a:r>
              <a:rPr lang="ru-RU" b="0" i="0" u="none" strike="noStrike" baseline="0" dirty="0" err="1" smtClean="0">
                <a:latin typeface="Times New Roman"/>
              </a:rPr>
              <a:t>також</a:t>
            </a:r>
            <a:r>
              <a:rPr lang="ru-RU" b="0" i="0" u="none" strike="noStrike" baseline="0" dirty="0" smtClean="0">
                <a:latin typeface="Times New Roman"/>
              </a:rPr>
              <a:t> контролю над</a:t>
            </a:r>
            <a:r>
              <a:rPr lang="ru-RU" b="0" i="0" u="none" strike="noStrike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федеральними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програмами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розвитку</a:t>
            </a:r>
            <a:r>
              <a:rPr lang="ru-RU" b="0" i="0" u="none" strike="noStrike" baseline="0" dirty="0" smtClean="0">
                <a:latin typeface="Times New Roman"/>
              </a:rPr>
              <a:t> і </a:t>
            </a:r>
            <a:r>
              <a:rPr lang="ru-RU" b="0" i="0" u="none" strike="noStrike" baseline="0" dirty="0" err="1" smtClean="0">
                <a:latin typeface="Times New Roman"/>
              </a:rPr>
              <a:t>фінансування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професійного</a:t>
            </a:r>
            <a:r>
              <a:rPr lang="ru-RU" dirty="0">
                <a:latin typeface="Times New Roman"/>
              </a:rPr>
              <a:t> </a:t>
            </a:r>
            <a:r>
              <a:rPr lang="uk-UA" b="0" i="0" u="none" strike="noStrike" baseline="0" dirty="0" smtClean="0">
                <a:latin typeface="Times New Roman"/>
              </a:rPr>
              <a:t>навчання.</a:t>
            </a:r>
          </a:p>
          <a:p>
            <a:r>
              <a:rPr lang="ru-RU" b="1" i="0" u="none" strike="noStrike" baseline="0" dirty="0" smtClean="0">
                <a:latin typeface="Times New Roman"/>
              </a:rPr>
              <a:t>1997 р.</a:t>
            </a:r>
            <a:r>
              <a:rPr lang="ru-RU" b="0" i="0" u="none" strike="noStrike" baseline="0" dirty="0" smtClean="0">
                <a:latin typeface="Times New Roman"/>
              </a:rPr>
              <a:t> Уряд </a:t>
            </a:r>
            <a:r>
              <a:rPr lang="ru-RU" b="0" i="0" u="none" strike="noStrike" baseline="0" dirty="0" err="1" smtClean="0">
                <a:latin typeface="Times New Roman"/>
              </a:rPr>
              <a:t>був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вимушений</a:t>
            </a:r>
            <a:r>
              <a:rPr lang="ru-RU" b="0" i="0" u="none" strike="noStrike" baseline="0" dirty="0" smtClean="0">
                <a:latin typeface="Times New Roman"/>
              </a:rPr>
              <a:t> внести </a:t>
            </a:r>
            <a:r>
              <a:rPr lang="ru-RU" b="0" i="0" u="none" strike="noStrike" baseline="0" dirty="0" err="1" smtClean="0">
                <a:latin typeface="Times New Roman"/>
              </a:rPr>
              <a:t>зміни</a:t>
            </a:r>
            <a:r>
              <a:rPr lang="ru-RU" b="0" i="0" u="none" strike="noStrike" baseline="0" dirty="0" smtClean="0">
                <a:latin typeface="Times New Roman"/>
              </a:rPr>
              <a:t> до </a:t>
            </a:r>
            <a:r>
              <a:rPr lang="ru-RU" b="0" i="0" u="none" strike="noStrike" baseline="0" dirty="0" err="1" smtClean="0">
                <a:latin typeface="Times New Roman"/>
              </a:rPr>
              <a:t>Конституції</a:t>
            </a:r>
            <a:r>
              <a:rPr lang="ru-RU" b="0" i="0" u="none" strike="noStrike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країни</a:t>
            </a:r>
            <a:r>
              <a:rPr lang="ru-RU" b="0" i="0" u="none" strike="noStrike" baseline="0" dirty="0" smtClean="0">
                <a:latin typeface="Times New Roman"/>
              </a:rPr>
              <a:t> про </a:t>
            </a:r>
            <a:r>
              <a:rPr lang="ru-RU" b="0" i="0" u="none" strike="noStrike" baseline="0" dirty="0" err="1" smtClean="0">
                <a:latin typeface="Times New Roman"/>
              </a:rPr>
              <a:t>розширення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автономії</a:t>
            </a:r>
            <a:r>
              <a:rPr lang="ru-RU" b="0" i="0" u="none" strike="noStrike" baseline="0" dirty="0" smtClean="0">
                <a:latin typeface="Times New Roman"/>
              </a:rPr>
              <a:t> Квебеку, аж до </a:t>
            </a:r>
            <a:r>
              <a:rPr lang="ru-RU" b="0" i="0" u="none" strike="noStrike" baseline="0" dirty="0" err="1" smtClean="0">
                <a:latin typeface="Times New Roman"/>
              </a:rPr>
              <a:t>надання</a:t>
            </a:r>
            <a:r>
              <a:rPr lang="ru-RU" dirty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йому</a:t>
            </a:r>
            <a:r>
              <a:rPr lang="ru-RU" b="0" i="0" u="none" strike="noStrike" baseline="0" dirty="0" smtClean="0">
                <a:latin typeface="Times New Roman"/>
              </a:rPr>
              <a:t> права на </a:t>
            </a:r>
            <a:r>
              <a:rPr lang="ru-RU" b="0" i="0" u="none" strike="noStrike" baseline="0" dirty="0" err="1" smtClean="0">
                <a:latin typeface="Times New Roman"/>
              </a:rPr>
              <a:t>відокремлення</a:t>
            </a:r>
            <a:r>
              <a:rPr lang="ru-RU" b="0" i="0" u="none" strike="noStrike" baseline="0" dirty="0" smtClean="0">
                <a:latin typeface="Times New Roman"/>
              </a:rPr>
              <a:t> в </a:t>
            </a:r>
            <a:r>
              <a:rPr lang="ru-RU" b="0" i="0" u="none" strike="noStrike" baseline="0" dirty="0" err="1" smtClean="0">
                <a:latin typeface="Times New Roman"/>
              </a:rPr>
              <a:t>разі</a:t>
            </a:r>
            <a:r>
              <a:rPr lang="ru-RU" dirty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волевиявлення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більшості</a:t>
            </a:r>
            <a:r>
              <a:rPr lang="ru-RU" dirty="0">
                <a:latin typeface="Times New Roman"/>
              </a:rPr>
              <a:t> </a:t>
            </a:r>
            <a:r>
              <a:rPr lang="uk-UA" b="0" i="0" u="none" strike="noStrike" baseline="0" dirty="0" smtClean="0">
                <a:latin typeface="Times New Roman"/>
              </a:rPr>
              <a:t>населення провінції.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5868144" y="4725144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err="1"/>
              <a:t>К</a:t>
            </a:r>
            <a:r>
              <a:rPr lang="uk-UA" sz="2800" b="1" dirty="0" err="1" smtClean="0"/>
              <a:t>вебек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379565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484717"/>
            <a:ext cx="6624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7200" b="1" dirty="0">
                <a:solidFill>
                  <a:srgbClr val="808000"/>
                </a:solidFill>
                <a:latin typeface="Times New Roman"/>
              </a:rPr>
              <a:t>Конституційна реформа </a:t>
            </a:r>
            <a:endParaRPr lang="uk-UA" sz="7200" b="1" dirty="0" smtClean="0">
              <a:solidFill>
                <a:srgbClr val="808000"/>
              </a:solidFill>
              <a:latin typeface="Times New Roman"/>
            </a:endParaRPr>
          </a:p>
          <a:p>
            <a:pPr lvl="0" algn="ctr"/>
            <a:r>
              <a:rPr lang="uk-UA" sz="7200" b="1" dirty="0" smtClean="0">
                <a:solidFill>
                  <a:srgbClr val="808000"/>
                </a:solidFill>
                <a:latin typeface="Times New Roman"/>
              </a:rPr>
              <a:t>1982 </a:t>
            </a:r>
            <a:r>
              <a:rPr lang="uk-UA" sz="7200" b="1" dirty="0">
                <a:solidFill>
                  <a:srgbClr val="808000"/>
                </a:solidFill>
                <a:latin typeface="Times New Roman"/>
              </a:rPr>
              <a:t>р.</a:t>
            </a:r>
          </a:p>
        </p:txBody>
      </p:sp>
    </p:spTree>
    <p:extLst>
      <p:ext uri="{BB962C8B-B14F-4D97-AF65-F5344CB8AC3E}">
        <p14:creationId xmlns:p14="http://schemas.microsoft.com/office/powerpoint/2010/main" val="2474817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 descr="http://elitefon.ru/images/201211/elitefon.ru_237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0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188640"/>
            <a:ext cx="676875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uk-UA" sz="3200" b="1" dirty="0" smtClean="0">
                <a:effectLst/>
                <a:latin typeface="Times New Roman"/>
                <a:ea typeface="Calibri"/>
                <a:cs typeface="Times New Roman"/>
              </a:rPr>
              <a:t>План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400" b="1" dirty="0" smtClean="0">
                <a:effectLst/>
                <a:latin typeface="Times New Roman"/>
                <a:ea typeface="Calibri"/>
                <a:cs typeface="Times New Roman"/>
              </a:rPr>
              <a:t>Становище країни після Другої світової війни.</a:t>
            </a:r>
            <a:endParaRPr lang="uk-UA" dirty="0">
              <a:ea typeface="Calibri"/>
              <a:cs typeface="Times New Roman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SzPts val="1150"/>
              <a:buFont typeface="Times New Roman"/>
              <a:buAutoNum type="arabicPeriod"/>
            </a:pPr>
            <a:r>
              <a:rPr lang="uk-UA" sz="2400" b="1" dirty="0" smtClean="0">
                <a:effectLst/>
                <a:latin typeface="Times New Roman"/>
                <a:ea typeface="Calibri"/>
                <a:cs typeface="Times New Roman"/>
              </a:rPr>
              <a:t>Причини стрімкого розвитку економіки.</a:t>
            </a:r>
            <a:endParaRPr lang="uk-UA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400" b="1" dirty="0" smtClean="0">
                <a:effectLst/>
                <a:latin typeface="Times New Roman"/>
                <a:ea typeface="Calibri"/>
                <a:cs typeface="Times New Roman"/>
              </a:rPr>
              <a:t>Внутрішньополітичне життя Канади. </a:t>
            </a:r>
            <a:endParaRPr lang="uk-UA" dirty="0">
              <a:ea typeface="Calibri"/>
              <a:cs typeface="Times New Roman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SzPts val="1150"/>
              <a:buFont typeface="Times New Roman"/>
              <a:buAutoNum type="arabicPeriod"/>
            </a:pPr>
            <a:r>
              <a:rPr lang="uk-UA" sz="2400" b="1" dirty="0" smtClean="0">
                <a:effectLst/>
                <a:latin typeface="Times New Roman"/>
                <a:ea typeface="Calibri"/>
                <a:cs typeface="Times New Roman"/>
              </a:rPr>
              <a:t>Суперництво двох партій.</a:t>
            </a:r>
            <a:endParaRPr lang="uk-UA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400" b="1" dirty="0" smtClean="0">
                <a:effectLst/>
                <a:latin typeface="Times New Roman"/>
                <a:ea typeface="Calibri"/>
                <a:cs typeface="Times New Roman"/>
              </a:rPr>
              <a:t>Проблема </a:t>
            </a:r>
            <a:r>
              <a:rPr lang="uk-UA" sz="2400" b="1" dirty="0" err="1" smtClean="0">
                <a:effectLst/>
                <a:latin typeface="Times New Roman"/>
                <a:ea typeface="Calibri"/>
                <a:cs typeface="Times New Roman"/>
              </a:rPr>
              <a:t>Квебеку</a:t>
            </a:r>
            <a:r>
              <a:rPr lang="uk-UA" sz="2400" b="1" dirty="0" smtClean="0"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uk-UA" dirty="0">
              <a:ea typeface="Calibri"/>
              <a:cs typeface="Times New Roman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SzPts val="1150"/>
              <a:buFont typeface="Times New Roman"/>
              <a:buAutoNum type="arabicPeriod"/>
            </a:pPr>
            <a:r>
              <a:rPr lang="uk-UA" sz="2400" b="1" dirty="0" smtClean="0">
                <a:effectLst/>
                <a:latin typeface="Times New Roman"/>
                <a:ea typeface="Calibri"/>
                <a:cs typeface="Times New Roman"/>
              </a:rPr>
              <a:t>Основні етнічні групи Канади.</a:t>
            </a:r>
            <a:endParaRPr lang="uk-UA" dirty="0">
              <a:ea typeface="Calibri"/>
              <a:cs typeface="Times New Roman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SzPts val="1150"/>
              <a:buFont typeface="Times New Roman"/>
              <a:buAutoNum type="arabicPeriod"/>
            </a:pPr>
            <a:r>
              <a:rPr lang="uk-UA" sz="2400" b="1" dirty="0" smtClean="0">
                <a:effectLst/>
                <a:latin typeface="Times New Roman"/>
                <a:ea typeface="Calibri"/>
                <a:cs typeface="Times New Roman"/>
              </a:rPr>
              <a:t>Особливості розвитку </a:t>
            </a:r>
            <a:r>
              <a:rPr lang="uk-UA" sz="2400" b="1" dirty="0" err="1" smtClean="0">
                <a:effectLst/>
                <a:latin typeface="Times New Roman"/>
                <a:ea typeface="Calibri"/>
                <a:cs typeface="Times New Roman"/>
              </a:rPr>
              <a:t>Квебеку</a:t>
            </a:r>
            <a:r>
              <a:rPr lang="uk-UA" sz="2400" b="1" dirty="0" smtClean="0"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uk-UA" dirty="0">
              <a:ea typeface="Calibri"/>
              <a:cs typeface="Times New Roman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SzPts val="1150"/>
              <a:buFont typeface="Times New Roman"/>
              <a:buAutoNum type="arabicPeriod"/>
            </a:pPr>
            <a:r>
              <a:rPr lang="uk-UA" sz="2400" b="1" dirty="0" smtClean="0">
                <a:effectLst/>
                <a:latin typeface="Times New Roman"/>
                <a:ea typeface="Calibri"/>
                <a:cs typeface="Times New Roman"/>
              </a:rPr>
              <a:t>Збереження єдності країни.</a:t>
            </a:r>
            <a:endParaRPr lang="uk-UA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400" b="1" dirty="0" smtClean="0">
                <a:effectLst/>
                <a:latin typeface="Times New Roman"/>
                <a:ea typeface="Calibri"/>
                <a:cs typeface="Times New Roman"/>
              </a:rPr>
              <a:t>Конституційна реформа 1982 р.</a:t>
            </a:r>
            <a:endParaRPr lang="uk-UA" dirty="0">
              <a:ea typeface="Calibri"/>
              <a:cs typeface="Times New Roman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SzPts val="1150"/>
              <a:buFont typeface="Times New Roman"/>
              <a:buAutoNum type="arabicPeriod"/>
            </a:pPr>
            <a:r>
              <a:rPr lang="uk-UA" sz="2400" b="1" dirty="0" smtClean="0">
                <a:effectLst/>
                <a:latin typeface="Times New Roman"/>
                <a:ea typeface="Calibri"/>
                <a:cs typeface="Times New Roman"/>
              </a:rPr>
              <a:t>Проблеми Конституційної реформи.</a:t>
            </a:r>
            <a:endParaRPr lang="uk-UA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400" b="1" dirty="0" smtClean="0">
                <a:effectLst/>
                <a:latin typeface="Times New Roman"/>
                <a:ea typeface="Calibri"/>
                <a:cs typeface="Times New Roman"/>
              </a:rPr>
              <a:t>Українсько-канадські відносини.</a:t>
            </a:r>
            <a:endParaRPr lang="uk-UA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88385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9458" name="Picture 2" descr="http://img0.liveinternet.ru/images/attach/c/2/73/721/73721788_57929344_light_texture_by_Insan_St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72" y="-23145"/>
            <a:ext cx="9192484" cy="689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schozavtra.in.ua/wp-content/uploads/2014/07/0701_Canadian_Confeder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7" y="537247"/>
            <a:ext cx="4012726" cy="629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08520" y="11663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baseline="0" dirty="0" smtClean="0">
                <a:latin typeface="Times New Roman"/>
              </a:rPr>
              <a:t>Акт про </a:t>
            </a:r>
            <a:r>
              <a:rPr lang="ru-RU" b="1" i="0" u="none" strike="noStrike" baseline="0" dirty="0" err="1" smtClean="0">
                <a:latin typeface="Times New Roman"/>
              </a:rPr>
              <a:t>Британську</a:t>
            </a:r>
            <a:r>
              <a:rPr lang="ru-RU" b="1" i="0" u="none" strike="noStrike" baseline="0" dirty="0" smtClean="0">
                <a:latin typeface="Times New Roman"/>
              </a:rPr>
              <a:t> </a:t>
            </a:r>
            <a:r>
              <a:rPr lang="ru-RU" b="1" i="0" u="none" strike="noStrike" baseline="0" dirty="0" err="1" smtClean="0">
                <a:latin typeface="Times New Roman"/>
              </a:rPr>
              <a:t>Північну</a:t>
            </a:r>
            <a:r>
              <a:rPr lang="ru-RU" b="1" i="0" u="none" strike="noStrike" baseline="0" dirty="0" smtClean="0">
                <a:latin typeface="Times New Roman"/>
              </a:rPr>
              <a:t> Америку</a:t>
            </a:r>
            <a:r>
              <a:rPr lang="ru-RU" b="1" i="0" u="none" strike="noStrike" dirty="0" smtClean="0">
                <a:latin typeface="Times New Roman"/>
              </a:rPr>
              <a:t> </a:t>
            </a:r>
            <a:r>
              <a:rPr lang="uk-UA" b="1" i="0" u="none" strike="noStrike" baseline="0" dirty="0" smtClean="0">
                <a:latin typeface="Times New Roman"/>
              </a:rPr>
              <a:t>1867 р.</a:t>
            </a:r>
            <a:endParaRPr lang="uk-UA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781235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i="0" u="none" strike="noStrike" baseline="0" dirty="0" smtClean="0">
                <a:latin typeface="Times New Roman"/>
              </a:rPr>
              <a:t>Конституційна реформа 1982 р.</a:t>
            </a:r>
          </a:p>
          <a:p>
            <a:r>
              <a:rPr lang="ru-RU" sz="2000" b="1" i="0" u="none" strike="noStrike" baseline="0" dirty="0" err="1" smtClean="0">
                <a:latin typeface="Times New Roman"/>
              </a:rPr>
              <a:t>Березень</a:t>
            </a:r>
            <a:r>
              <a:rPr lang="ru-RU" sz="2000" b="1" i="0" u="none" strike="noStrike" baseline="0" dirty="0" smtClean="0">
                <a:latin typeface="Times New Roman"/>
              </a:rPr>
              <a:t> 1982 р.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Англійський</a:t>
            </a:r>
            <a:r>
              <a:rPr lang="ru-RU" sz="2000" b="0" i="0" u="none" strike="noStrike" baseline="0" dirty="0" smtClean="0">
                <a:latin typeface="Times New Roman"/>
              </a:rPr>
              <a:t> парламент </a:t>
            </a:r>
            <a:r>
              <a:rPr lang="ru-RU" sz="2000" b="0" i="0" u="none" strike="noStrike" baseline="0" dirty="0" err="1" smtClean="0">
                <a:latin typeface="Times New Roman"/>
              </a:rPr>
              <a:t>схвалив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рішення</a:t>
            </a:r>
            <a:r>
              <a:rPr lang="ru-RU" sz="2000" dirty="0">
                <a:latin typeface="Times New Roman"/>
              </a:rPr>
              <a:t> </a:t>
            </a:r>
            <a:r>
              <a:rPr lang="ru-RU" sz="2000" b="0" i="0" u="none" strike="noStrike" baseline="0" dirty="0" smtClean="0">
                <a:latin typeface="Times New Roman"/>
              </a:rPr>
              <a:t>про </a:t>
            </a:r>
            <a:r>
              <a:rPr lang="ru-RU" sz="2000" b="0" i="0" u="none" strike="noStrike" baseline="0" dirty="0" err="1" smtClean="0">
                <a:latin typeface="Times New Roman"/>
              </a:rPr>
              <a:t>припинення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своїх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повноважень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щодо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домініону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Канади</a:t>
            </a:r>
            <a:r>
              <a:rPr lang="ru-RU" sz="2000" b="0" i="0" u="none" strike="noStrike" baseline="0" dirty="0" smtClean="0">
                <a:latin typeface="Times New Roman"/>
              </a:rPr>
              <a:t>.</a:t>
            </a:r>
          </a:p>
          <a:p>
            <a:r>
              <a:rPr lang="ru-RU" sz="2000" b="1" i="0" u="none" strike="noStrike" baseline="0" dirty="0" smtClean="0">
                <a:latin typeface="Times New Roman"/>
              </a:rPr>
              <a:t>17 </a:t>
            </a:r>
            <a:r>
              <a:rPr lang="ru-RU" sz="2000" b="1" i="0" u="none" strike="noStrike" baseline="0" dirty="0" err="1" smtClean="0">
                <a:latin typeface="Times New Roman"/>
              </a:rPr>
              <a:t>квітня</a:t>
            </a:r>
            <a:r>
              <a:rPr lang="ru-RU" sz="2000" b="1" i="0" u="none" strike="noStrike" baseline="0" dirty="0" smtClean="0">
                <a:latin typeface="Times New Roman"/>
              </a:rPr>
              <a:t> 1982 р</a:t>
            </a:r>
            <a:r>
              <a:rPr lang="ru-RU" sz="2000" b="0" i="0" u="none" strike="noStrike" baseline="0" dirty="0" smtClean="0">
                <a:latin typeface="Times New Roman"/>
              </a:rPr>
              <a:t>. Набрала </a:t>
            </a:r>
            <a:r>
              <a:rPr lang="ru-RU" sz="2000" b="0" i="0" u="none" strike="noStrike" baseline="0" dirty="0" err="1" smtClean="0">
                <a:latin typeface="Times New Roman"/>
              </a:rPr>
              <a:t>чинності</a:t>
            </a:r>
            <a:r>
              <a:rPr lang="ru-RU" sz="2000" b="0" i="0" u="none" strike="noStrike" baseline="0" dirty="0" smtClean="0">
                <a:latin typeface="Times New Roman"/>
              </a:rPr>
              <a:t> нова </a:t>
            </a:r>
            <a:r>
              <a:rPr lang="ru-RU" sz="2000" b="0" i="0" u="none" strike="noStrike" baseline="0" dirty="0" err="1" smtClean="0">
                <a:latin typeface="Times New Roman"/>
              </a:rPr>
              <a:t>Конституція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Канади</a:t>
            </a:r>
            <a:r>
              <a:rPr lang="ru-RU" sz="2000" b="0" i="0" u="none" strike="noStrike" baseline="0" dirty="0" smtClean="0">
                <a:latin typeface="Times New Roman"/>
              </a:rPr>
              <a:t>,</a:t>
            </a:r>
            <a:r>
              <a:rPr lang="ru-RU" sz="2000" b="0" i="0" u="none" strike="noStrike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що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замінила</a:t>
            </a:r>
            <a:r>
              <a:rPr lang="ru-RU" sz="2000" b="0" i="0" u="none" strike="noStrike" baseline="0" dirty="0" smtClean="0">
                <a:latin typeface="Times New Roman"/>
              </a:rPr>
              <a:t> Акт про </a:t>
            </a:r>
            <a:r>
              <a:rPr lang="ru-RU" sz="2000" b="0" i="0" u="none" strike="noStrike" baseline="0" dirty="0" err="1" smtClean="0">
                <a:latin typeface="Times New Roman"/>
              </a:rPr>
              <a:t>Британську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Північну</a:t>
            </a:r>
            <a:r>
              <a:rPr lang="ru-RU" sz="2000" b="0" i="0" u="none" strike="noStrike" baseline="0" dirty="0" smtClean="0">
                <a:latin typeface="Times New Roman"/>
              </a:rPr>
              <a:t> Америку</a:t>
            </a:r>
          </a:p>
          <a:p>
            <a:r>
              <a:rPr lang="ru-RU" sz="2000" b="0" i="0" u="none" strike="noStrike" baseline="0" dirty="0" smtClean="0">
                <a:latin typeface="Times New Roman"/>
              </a:rPr>
              <a:t>1867 р. Вона </a:t>
            </a:r>
            <a:r>
              <a:rPr lang="ru-RU" sz="2000" b="0" i="0" u="none" strike="noStrike" baseline="0" dirty="0" err="1" smtClean="0">
                <a:latin typeface="Times New Roman"/>
              </a:rPr>
              <a:t>закріпила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суверенний</a:t>
            </a:r>
            <a:r>
              <a:rPr lang="ru-RU" sz="2000" b="0" i="0" u="none" strike="noStrike" baseline="0" dirty="0" smtClean="0">
                <a:latin typeface="Times New Roman"/>
              </a:rPr>
              <a:t> статус </a:t>
            </a:r>
            <a:r>
              <a:rPr lang="ru-RU" sz="2000" b="0" i="0" u="none" strike="noStrike" baseline="0" dirty="0" err="1" smtClean="0">
                <a:latin typeface="Times New Roman"/>
              </a:rPr>
              <a:t>держави</a:t>
            </a:r>
            <a:r>
              <a:rPr lang="ru-RU" sz="2000" b="0" i="0" u="none" strike="noStrike" baseline="0" dirty="0" smtClean="0">
                <a:latin typeface="Times New Roman"/>
              </a:rPr>
              <a:t>, </a:t>
            </a:r>
            <a:r>
              <a:rPr lang="ru-RU" sz="2000" b="0" i="0" u="none" strike="noStrike" baseline="0" dirty="0" err="1" smtClean="0">
                <a:latin typeface="Times New Roman"/>
              </a:rPr>
              <a:t>хоча</a:t>
            </a:r>
            <a:r>
              <a:rPr lang="ru-RU" sz="2000" dirty="0">
                <a:latin typeface="Times New Roman"/>
              </a:rPr>
              <a:t> </a:t>
            </a:r>
            <a:r>
              <a:rPr lang="ru-RU" sz="2000" b="0" i="0" u="none" strike="noStrike" baseline="0" dirty="0" smtClean="0">
                <a:latin typeface="Times New Roman"/>
              </a:rPr>
              <a:t>формально Канада </a:t>
            </a:r>
            <a:r>
              <a:rPr lang="ru-RU" sz="2000" b="0" i="0" u="none" strike="noStrike" baseline="0" dirty="0" err="1" smtClean="0">
                <a:latin typeface="Times New Roman"/>
              </a:rPr>
              <a:t>залишається</a:t>
            </a:r>
            <a:r>
              <a:rPr lang="ru-RU" sz="2000" b="0" i="0" u="none" strike="noStrike" baseline="0" dirty="0" smtClean="0">
                <a:latin typeface="Times New Roman"/>
              </a:rPr>
              <a:t> членом </a:t>
            </a:r>
            <a:r>
              <a:rPr lang="ru-RU" sz="2000" b="1" i="0" u="none" strike="noStrike" baseline="0" dirty="0" err="1" smtClean="0">
                <a:latin typeface="Times New Roman"/>
              </a:rPr>
              <a:t>Британської</a:t>
            </a:r>
            <a:r>
              <a:rPr lang="ru-RU" sz="2000" b="1" dirty="0"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latin typeface="Times New Roman"/>
              </a:rPr>
              <a:t>співдружності</a:t>
            </a:r>
            <a:r>
              <a:rPr lang="ru-RU" sz="2000" dirty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націй</a:t>
            </a:r>
            <a:r>
              <a:rPr lang="ru-RU" sz="2000" b="0" i="0" u="none" strike="noStrike" baseline="0" dirty="0" smtClean="0">
                <a:latin typeface="Times New Roman"/>
              </a:rPr>
              <a:t> і </a:t>
            </a:r>
            <a:r>
              <a:rPr lang="ru-RU" sz="2000" b="0" i="0" u="none" strike="noStrike" baseline="0" dirty="0" err="1" smtClean="0">
                <a:latin typeface="Times New Roman"/>
              </a:rPr>
              <a:t>англійська</a:t>
            </a:r>
            <a:r>
              <a:rPr lang="ru-RU" sz="2000" b="0" i="0" u="none" strike="noStrike" baseline="0" dirty="0" smtClean="0">
                <a:latin typeface="Times New Roman"/>
              </a:rPr>
              <a:t> королева </a:t>
            </a:r>
            <a:r>
              <a:rPr lang="ru-RU" sz="2000" b="0" i="0" u="none" strike="noStrike" baseline="0" dirty="0" err="1" smtClean="0">
                <a:latin typeface="Times New Roman"/>
              </a:rPr>
              <a:t>залишається</a:t>
            </a:r>
            <a:r>
              <a:rPr lang="ru-RU" sz="2000" b="0" i="0" u="none" strike="noStrike" baseline="0" dirty="0" smtClean="0">
                <a:latin typeface="Times New Roman"/>
              </a:rPr>
              <a:t> гла</a:t>
            </a:r>
            <a:r>
              <a:rPr lang="ru-RU" sz="2000" dirty="0" smtClean="0">
                <a:latin typeface="Times New Roman"/>
              </a:rPr>
              <a:t>вою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держави</a:t>
            </a:r>
            <a:r>
              <a:rPr lang="ru-RU" sz="2000" b="0" i="0" u="none" strike="noStrike" baseline="0" dirty="0" smtClean="0">
                <a:latin typeface="Times New Roman"/>
              </a:rPr>
              <a:t>. У </a:t>
            </a:r>
            <a:r>
              <a:rPr lang="ru-RU" sz="2000" b="0" i="0" u="none" strike="noStrike" baseline="0" dirty="0" err="1" smtClean="0">
                <a:latin typeface="Times New Roman"/>
              </a:rPr>
              <a:t>Конституції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значне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місце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посідають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статті</a:t>
            </a:r>
            <a:r>
              <a:rPr lang="ru-RU" sz="2000" dirty="0">
                <a:latin typeface="Times New Roman"/>
              </a:rPr>
              <a:t> </a:t>
            </a:r>
            <a:r>
              <a:rPr lang="ru-RU" sz="2000" b="0" i="0" u="none" strike="noStrike" baseline="0" dirty="0" smtClean="0">
                <a:latin typeface="Times New Roman"/>
              </a:rPr>
              <a:t>про </a:t>
            </a:r>
            <a:r>
              <a:rPr lang="ru-RU" sz="2000" b="0" i="0" u="none" strike="noStrike" baseline="0" dirty="0" err="1" smtClean="0">
                <a:latin typeface="Times New Roman"/>
              </a:rPr>
              <a:t>демократичні</a:t>
            </a:r>
            <a:r>
              <a:rPr lang="ru-RU" sz="2000" b="0" i="0" u="none" strike="noStrike" baseline="0" dirty="0" smtClean="0">
                <a:latin typeface="Times New Roman"/>
              </a:rPr>
              <a:t> права і </a:t>
            </a:r>
            <a:r>
              <a:rPr lang="ru-RU" sz="2000" b="0" i="0" u="none" strike="noStrike" baseline="0" dirty="0" err="1" smtClean="0">
                <a:latin typeface="Times New Roman"/>
              </a:rPr>
              <a:t>свободи</a:t>
            </a:r>
            <a:r>
              <a:rPr lang="ru-RU" sz="2000" b="0" i="0" u="none" strike="noStrike" baseline="0" dirty="0" smtClean="0">
                <a:latin typeface="Times New Roman"/>
              </a:rPr>
              <a:t>, про </a:t>
            </a:r>
            <a:r>
              <a:rPr lang="ru-RU" sz="2000" b="0" i="0" u="none" strike="noStrike" baseline="0" dirty="0" err="1" smtClean="0">
                <a:latin typeface="Times New Roman"/>
              </a:rPr>
              <a:t>зв’язок</a:t>
            </a:r>
            <a:r>
              <a:rPr lang="ru-RU" sz="2000" b="0" i="0" u="none" strike="noStrike" baseline="0" dirty="0" smtClean="0">
                <a:latin typeface="Times New Roman"/>
              </a:rPr>
              <a:t> федерального</a:t>
            </a:r>
            <a:r>
              <a:rPr lang="ru-RU" sz="2000" b="0" i="0" u="none" strike="noStrike" dirty="0" smtClean="0">
                <a:latin typeface="Times New Roman"/>
              </a:rPr>
              <a:t> </a:t>
            </a:r>
            <a:r>
              <a:rPr lang="uk-UA" sz="2000" b="0" i="0" u="none" strike="noStrike" baseline="0" dirty="0" smtClean="0">
                <a:latin typeface="Times New Roman"/>
              </a:rPr>
              <a:t>уряду з провінціями.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408525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QTEhQUExQVFhQXFxoXGBcYFxgcGhccGBgcGBoYGBUaHSggGBolGxgaITEiJSkrLi4uGB8zODMsNygtLisBCgoKDg0OGxAQGywkHyQsLCwsLCwsLDQsLCwsLCwsLCwsLCwsLCwsLCwsLCwsLCwsLCwsLCwsLCwsLCwsLCwsLP/AABEIALEBHAMBIgACEQEDEQH/xAAbAAACAgMBAAAAAAAAAAAAAAADBAIFAAEGB//EAEcQAAEDAgMFBQYDAwoEBwAAAAEAAhEDIQQxQQUSUWHwBiJxgZETMqGxwdEz4fFCcnMUFiM0Q1KCkrLSFWLCwyRTY4OTorP/xAAZAQADAQEBAAAAAAAAAAAAAAAAAQIDBAX/xAAtEQACAgEDAgQFBAMAAAAAAAAAAQIRIQMSMTJBE1FxsTNCgZHRBCJSYSOh8P/aAAwDAQACEQMRAD8A8oweDBBtccQujwGwwWPJpb43oDhPdkSAYPQ+NNRwb5hrbCJlzr8iPsAr6hXxlIk0HOa1wG80Fhk5H8Rjpy+PjPHKXK3HpRg3TUCeH2XRA79Jh5XHxmU5h8HhmMJqUQ4XMSYmLW14foq6g+tWe4iqM9abBPEEARY6gK8qbBrubAeHC1obrryyXNLV2umzbbFrCEaGxsDWBNOlUYYz3pHhAAACNgezjHVdxpMATcC/A2Pz4pynsStTIDdbXY0/GBN10fZ7Yrmu3nESABYAWGQjzUy1d2LI2xiuMijOxLGNIIDiPIKvwvY+m4nuwRpe4ga9SvSnUwW34eHyQKOFgm+dhrnbPzWdsdo83xnY6mHi2YgSOHLwT9PDhrGU2Uw0tBD3CBv7u6RB462+MLqauCHtHA3geMWjLzK57bOx3yH0XFrgbiAWnPMHj5Z+CuM5LuFRtNiP/ED7Qg0mjICXPIdMXI3rWmwha9uAXNIYQWxeTwnPO4+KptqbPxocXFzJEQAwgZiNfBFGzsYe84g6e6I84iQm938jZS0V8pb42lTZusbQpxnBbIERNp4qv7QMoCA2ixgJjd3QZJFruB8+XggNdiGuBrVLxb+jBmNZccvup42uatPdqudvbwc17GsEAA6ADeMwb2Ti2nmRLjGcf2w9vyU1SgG/sU7RnTZyHDmln0WgyGUwRlFNsZZi10ztKkBUaA6q/eHdeCxpsf2m+zLdefyUhsGvUIgvAj9otnzhoHwV21zITlp21s9ivdhaJv7OmZGjQBb92EetgaTabnCk0ENJB3RmBw5qyodjq4Mhzr5zefUGEd/Z7EkQXd2C0jdbcEQdLI8Rp4ZP+NrMRHsz2S9s3ecBe+Qjw+Ku6vYOnORXWdm9lGmwNy0+CvBQOShylJ3ZlaR5j/N2q0Q1wjmxhPqWklabsiu03DXDdIjcpi41s3Qr0WnQIJJHXRWhSGRH53SU5+YNJ9jyh9Ev3t9tOROTG/3uYtYC3igswQBkNYQeLWx6RbyXU7X7NO3iaRcAcxJPHjl5Qqd/Z7ENEB8Rl3Rbwsqc5PubQekkk4iWIw4eBv06ZgR7jZHgQEljdkMA3mU87H3QBro2fyKtamy8ULBzfNvDPlKE6jiyIlvOBf52/VC1JLuDWk+xRbM2Oaj3N92IiNLBW2O7JuGZJnVXnZvZT2OL3wS4+XKPkugxLN4xGl44eCU9WV4ZEYx8jjcB2PBGsTb01C1W7FXvfy4/qu/2bh4m35803iaMmAo8SfNg1G+DzHCbLNBu66lTqMdUa077e80OIbYzFpm4Ktj2fpAkd2I0o0h8Y+Cv9p4ZxY4a34WM5ria1HGscSyo455iQtI6snhsFGCy0Xn83qLg1u6w8ixok7t8m2KrsV2SpMhwbdt4EEOANxlI4Sqepg8ZUc0l7gRMHhOcesJ4UKoaW1cRWMWIEDyLnEyCI8Fe5/yGoxlhQGsTTbvb9Km0UrENgCZAvlMHPxHkq1uKGtMNvlIMeZnVYHVKYO4+eT2gjy3SDqlRSe4u78GbjcBHGx38rqru3eAUFFJSjkHgcduC7H5XIGZ1uYV5g9pUyLUqxnI936OyXNYfEtn8Qf5gvQuwGx2PpgnM5krPVklyuQhaWHwE7O4APrOcGuDS4loygX+pXW0MO5j5uBwieAPqn8Ns0Uxb1iyco4SdRP2C5nFydlKdKhMYdpIaWxryPgmaeFgHrOPgj1sKNI9J+qnhicnAfdaKJk5CeIaQJP14X+CnhHiIjmCmcVRlptlw+cIOAdMjWL6eB5I20xXgA+N5xi9lmHpNuYtKe/kiA6gQOATpoVoS2hhWGRByt6rHYRsWFkR7fO/UIwEDXRNZA5PtNsg1Gt3c2yYiZnSfRci7BVBM0jA1mMuUXXrHsbhafg2HMDNPaXHWlFUmeV7KwL31GFzCA0mJ/wCaP9q9EwOBaALCevsmKNBkut6eKdoMClIUpt5Yv7IcBda/kwmSM066kBl8FkcFe0zsXptAt1kjubb8lI5zEKYeFaRNiLqXBBNBPnVLk6aKGikxWgydL62Q8VhxGSfoN4IddwU1gd5Kt2EHh+irq+FibcbLo4CE6kOHVknEpSKWjRGUaLKuEuSNba/DyVuyk0adaolSnqP08EOIbiuw9GINz9+ii1PfiPA/BHFG8i8Zrb8MZJnkkog2J1KeaTbhGnMX+/6p9wIBStJ+idAIfyYA5Lltv0n06hcGBzXQfeDS20R3rEW4rtKrTPLPq+qHWwQe24niI66CpIcdSUXaPOm4eo9s06LiLg9+jZ2ZH4hkQQt1sBVD3gMBG8YIfT4Di5XHaUsph1MVGNvMEiZibwJGi55uPp64hs6977rdRVce4nrTb59iqoYre3WnvZWORjKy6rB7RrjeLHFhO847sgGeQ56rnqGx6bmuIdWAa1zid+PdaXQJB0C6TZnZxjGu3qtd5Fw0VS3d8Y+yWrFYbZWi27Sj7Hf9nO0ortFiDAnLhddJhaoBkXy/ReTdnRGJLWkhtpERFrCATpHBerYDDCB635rB1uwJppU+SweJPXottEfktinF1MEK0jKzMQ2yjhcMAJHQRgAevqpUrayrpXZN4NRCWrmExUfzQXGyUgQnF5Wqn1R94ZFAxA4XhSUCJ6+iDUqEedpUa0jRSY+RYDr9UuRgKdKTvRrlOqcpt84uhUGnhbUc9I5qdJ5k8iklQ2xhz4Um9FaYJPXxWNHCyskhWKAZnq6PF1tzLZpVYEWPz1QK7hmsBN1sNESjkZGk610HGQRdEmBzQKx68FL4GibY49ea09yXDbwovdBvl8lN4HQTf9FJlQzHqoUqceB0TT2WHKyFYMgx60+tafqg1AZMIL3HNOwolVfzP1zKSZHtInq/6oz3SPVBotkpLkY1UpSqnbeMNLuixguMRrafgVdOMRKp+0mF9oxxyc1ph3jfzutHlUhaclGSclaORpY7fDnFtNzpkl1KmSZ/5i2T5lVjtsFrntLKRh7h+GMt4xlGkIrsK5oEVHGRLiQBPIWJBuLmdbIdbAU6h3iXNOX7JnnMBEZJcv3Omcba2xr7Etn0K1SnUY2m2YNzUYJkQWgAy4/byT38uxNMHeotcA7dkVATxjibcFz2Fdu5uAGfCY14FWDq43WvLhd0EyLyico4Ve5enpzTb3V9jqexmD9o72jjcmSZz5r02kyAIXJdjsN/RtsOUjXqV2tFluCyWWc02Ta6IUmqFRvBYDqVqYjLDMrA1KisAmqT5CtNMlqgTmmUAyCmXiEJ49Ck0NMVc0SeamymtnPRar28dEUACu2w8UjTkEx9ev0TFOvfdI6JQ6lK9utFJSNsqkTlfIddWUqbidPDlyUd2OsupRKLbpiDNtPzsIR2G6gxnlHXmmadKLK0iWxd7efqhWKbrDLj0Es+laUmgTAu4dZrHM681gYVpwm3h1KkoDUbZKE3PwTpESlKrb+vyUNDTBgiyk5sjRY+kQsa4z4jrrwQMlhxbwA664IjncOvyQXtMdcVhFuuX2R2EbjPrkohkCdegiUW6lFfT4eMeiQyprW064dcFOkcvBOV6E9ddBQayAYshBYM17ERcfVK4whzXAG5Bv69eSm9pgiBBPoegosYPifPNWhM8+2hRq0+7uTAzBPwEJR9Cqf7Nv8A8rfuvTMRSZEugQNctTnpkuI9rRdJ96XO90tG73iN0h5BkekQrjp3wi1rv5n7AMPs6kS5jaFK7XQ4MaYIBg5Xv6Kw7KdlGVN1273iM4hczgMc+k8GXCZLZdNnaxHmrjY22q9Lda2uWMkQ8tpkAZd4bhJGVwVjO1hy9zoelKS3Rh2/o9bwWA9mwAesKxplVPZ/a/t6bSYmBMZTF45K2c++qdVk5X5EvaiYWjrC00SiABUskkGUgc1Kn3ZByUXHgotqGLp4AZa4ZaStRCE163vqrJog8ieF1B5M38AUwaoy6yS9QShghKLjrxUsjGaYcyDZDGYUlGg2/WqOxtrLZp3RYVpENkNI1RBdZCmB5KhEC37oNSw0nkmI9UCoy3XokwQoefV/msY2PFEbRg+a1WtooLF3ZrT6Y69VN8FYD111ZIYE05nrrNAZQgp15QyOaTQWQLSVptNHoiyk9nXFOhWLU8z1wU2uKkGZrRYEqHZB4mIQqtPKyYjRbc0WlVQrOV7Q4x9MtawgEtJNr6QeWRVZW2jVpiSWvE67wI9ItEq47T7NNQ77SZAgC0Zze0/FcHiKdRtYmpukCxb3ocCLy0ndmDnCzaluu8HXpy03CqtmYXEe2JfVDHOLqg3ixlhvFrbxMWhBr4GlM+ypGbzuNv8A/VVooGmAG1nCBlDSLmcxBj1UBRe+5qOPgHf7gtkstqXuTuVJbfYO3ZlV1u53YE3y0m6tMPsuq6GvLSTBG7kPj9Aqejt9mrano37rtOxWLFd7XXFo70SedrarOUXf7kaePth+yWfp+Dsux+znUmiSunceCjTaALKbWpHJ/Zk2QCTxRntgILsoQwRHe0UQSovzU6RHX3QARnwUC+90Rgm3XBL12JiNPxAJI4WRGN5pSYPmmW1LRx68kIAxPqg78EDrrNR3jK0W3661RYUM03+OajVrAA8FBgjzQnP4qrFQ410xfhZSZU01SlCta/D81N9TOLhVZNDm9ZQcM0AOWPcUbgo0590J4my1PJDkgqLKoi+x+KmwcUN5ysj0TCFyNm6lNDezNHL0J702SgVMFMNZdCBtwUmvSQ2bcEMlHabwg1U2IjHXmoOz64qbFjh1+SYAHEXXA9r9nP8AaOqU4IIAIuDlFuII6K72vyVPjC10nq0qWVFtZR49tE1GAFzIB4uPwtfVLtxtRoAbuEcd4Lve19Bow8y1sObdxAFzxK82q1Wknv8AoTHwC106a4KuTzuonRxWm9aTAnnor7YtQioxwJneBABuSDkOKeq4YGQ5pLd2d0Ab2YmDFrfJKxuVT7BtMbryC1xe9ojiHPzkAqJbZK+DSO+L2rOD2fs9tE1AQcxYjnrdXLqsaLyHB7dqU3b03NzA48vFeibD2h7VodosN3kKem48l7nHXND3FFryPDitucr5MzT2BBqNz0UzUUHTrf5JMYRjtdVqplHOVEGxQ3uTsRjmrZbZYHa9ZqcpgDmYRAco8FJTa7ryToVgt6EpWOXlmnajgl6gBglJgjVJpgZEa+maYgfD5oHUqTm6ppg0Fd8UJ1UybStATcqO58f0SYwpNj4obrrA+2fohzcR5osVBKoUwUCpKIxMQYX666CAeCk8lQJ4+qGCNVTZaJ0ClUKiGpMZOTNlEg5rHysLrDQ8OKYEnDRBq1CLyp1HfqksWSXWPU5J2TRCs4kLlMXiZcQNCQbXNyc/RdUR9deuK4TtH2dc57qjXOJdJLS526eRbMRFsshqpcb7m2nNQdtWL7WAc0NcN4Zibgetv1XPVcNBs0LdLZ4G82XgNiIqVADLQe6JiAZCi7CsGZf51Kv+5PpxZ0WpK9qL/shso1W03tBfDiHb9UtDCHEQLuBcAA73dV1e1Ox9Gqd4vqipu2Ie2XXyJ9mA6JtJJuuN7M9oq+HpbgYyvS33Oa51Qt94y64a4RvEn/Erz+flUVGNq4IBpGtVzpByImmNYV6jkr8voc0Kdef1Odw+yaj67mM9ruNcB/SOZNuIYI9Ccs9F6x2fwW5TAgi3FVHZLBEvfVLd0PcXhtu7NwPKV2zW7otqufqyVJi4pOi48LqbKSbBt181uFaiZuQnVofBBIgCfNPOaJS1Vo4mENAmBpEEHio+zRW9cURqaQNixp5okR91Mhba0+SdCswBEDAsW5VIkhUagvbyt1p5o9Q28loGM0mgAOaImLFRpzkT1zR3AZBRazl14oodkjTsgViBbrNTrOuOpQKlUXQwQEnNaa7JbkLCVmUT3+a02oNEIjUrGASnYUOFyCXKMZrCbp2I1KMDrCX3rmFPRAwrvghlt8/yGqE591o1OvNIKDF1ktUGqBicUG3c4DS+vLxzSNbajGzJHGJvFpgZn9UWG1lhUI/PrwQcQwuD90NlrQe8YEmY+XxSX/E2gAyORBB+q5rGdo/Z1nu9hVqWDQ5u5G7cnN05nQKkx7Wc32lpmjWeP5Q0CSYDC6JJcYyAEmNcgudO0f8A1/Wkul2t2iY6z8LUv/fa3LlDrlUjsdRk/wDhHf5Z+q2jbWY+xDdYUq+50+zdpYZrQ1lWkwAjNzchpkncZj2VMVhxSqU3AMG8R3gO9ZsjXObmFzODgthzYBJgltnXOpzGQVrTaN1vs3Q73aZgDdJGQjLL4LHUiso6YJtXij2DAENaI+CdbWBMZfJeY0tpVGCDXMstEtLspu3PK8XV92c2xUqndc6XDW3iBblC5sxHLTxZ3c2UDU/JL0qpOi20CR4+i23WYbTb6sidR1KVbid6TZOuIgzPzz1SDKALi4A8c7c/JN2Awx0+GZRXGAlxAt0AjOMtkKkSybTw66lSJgINDL59aLCTKdio26/ipjLy+n5JUO10RzVQmDRto5ytuiL9dWQ/aD1668kTdBATERhaLrKO5nZQJB664IAHVdz6ySFRpBztwj6p11jGn55KFUTEddXUNFIC1p1Ut5EDJGaGaY8OF0mMi5yjQPO2nXWiG5pzU6KlMdBajolA9qfJSrobQEwDMRI66zQWjrrwROviqEQIPXJQOXDREc9Ddf1SYIp9vvhjXH9lwMxyPDkVzmM25Rm9RpI4m/ouwr0t5pB46qrqdlKbtBqVm4pnRp67gqRyp23QdYVGnkL/ACSmLxzHbxByzMG3ja2aJt7ZLaNctEjujLnJJBjkkKlQt/adI1Nz+apQgvM3U9SSvAoK7TVo57pqNG8QQ2c/eNsvgVc4rCUnOJbiKET/AOYz6lXmy9ntxeFPtJqAOa0iZaTuNfO7k09+0ZCPMH8xqJ0jz/NbtRwsnKnO28Hn2FqgN3IeQdA9wBtF4z4Ky2dTpPaWvbUJ3vd9qYEC2bTe4vy5pSh2bxDhvUnsqDlYjmZyFk1gdj4sOkNp94WJdncCZEkX4/3lrJPzM4uHkzo6ez8LUbD6VSo9tg59VxIOkkAECx+6uNj0xh3O9mN28NYIs3IQCZ4a6rm6GzMfT9xlGpvmYY/fc0iRuuaCDPe5DxhXG5im1N2qxgeAJbGQIBb3vIH7rm1FLhm8JaTz+Tptm9oHtqeyqtfvFwglo3QCLXGljmrNm2IfuusJuZ1Nxby+C5Q4vFNdPsqZuIJHARcjPVSp+1q1G77A24vJz9LeCzVhLZTo9HbUEAzYyo7266I6zSlKzGhxjq0IriBF5yzvrrwKuzCg1WmItEx+q206WUC+wvMW8bZrQff4qrJoZa1R3fTrrzUBV5rftkrQsmyLZZdfdBezwWPx7RIJgic7TzBNjnolTtRnFosDLiBHAHUHxQVTGG5i2nX3TLG2VKNuURBdUYB+8OJ58vgnKG0mOAIcCNCNfNNMTTHa03GkJR8yiurAnNDqkxmE2xIXfceaG163polhkobKoa9rwRC4EaJAvvHWaIwxqpsdGVXG/L7SpUeZ6j80Gu+L8PutUHScvzS7lVgPUdql3O4DqUOvj6bZDntbrcgZ5Z+B9EtS2xQfZlRjrxZ7Te1s7JsSTLBlbLrgiME3QG0nE7u6ZibwAMjc5CxCaZTcDG4T+6N4erZ5KkmJmBqhJzCi/FNJMSTMWmx1+CUftZm8WgtkaTfhJGmtynaHtl5DYbJ8UegLR1kkcLjWVLsIPh4wU46oOVx9EkJlHt/ZDK/eIG9ETr4T1muMq9kYsHECcgTZdxtPaFNktLxvxO7Iy49cFW4faDIBNSnfi77cEZGrOQobLfh6hcMRUoh3dd7NrZIII1tYDO5HzJtXFup1N07QxmQObLyJtEcVe7YpCu1wFbDsuCN57rwCLgMtc5zxsZtztTZdQft4N1szXdNrCd6mDkF0ReMkbf8AslNszbDWM3HP3DuvbYG8knMCMynthbTaHtnEtpkky5zhaQOOR5qhouJ0I8561VjSxrgXBr39126IcQBFhYJyayy4xkqjgvOzW2KdOoDUrUwIuTU5aQQcvFXuy9pMqYmsQS4b3dcXbwcIgEOvI5rkcNid0d3uyJMWun8JtCHHdMERkABNzoM4+S5p01izfY280euYV7CwAxpNlN2GYCHRrK8tr9oKjGyKrmxlAB42giPVWOwNsVKod7R7iWkjOLWOQtr1ZZrpsfgvdR6Di6rSCAMvUcCspEOaZt9xdcyMXI954P7xvaMiiU8Y3Ig8JGoHDikpZG/09Lk6JtdosSJHMFSL5yXKtqMaBAMf3rny4x5o2xdpj21Rs2YTc8MzfhdWpWZamnszZ0D3QRcC3HNIbW2wylTJcbN4Nc7I8G30XDdqnVadS9Uu3iSDJy07s2AnwVHS29WpjuvcM7bzjPI8vJUo5DwrVplpt7b4qvJZUfBi/sqoGQH7TeoXN4rEFxkl7uZa632WVttVJYd99socbTnF7KWH2z/SDeLoIdcyYsAAdIlXGC/sepFruhP+VMsHEDmQRyXRbM221gp06byWgjR0AOnN2QIPzS1THRYhpkgwZiwHkPRW+G2xDXAggOz4ECbbscTpx5IddkC03w2jvMDjCW/mnG17XyXG4TaFMtlrgRAgWyPh80rt3aj6LWbg3S58HvuMAA87XhQrFLSrudxiKkcEu6v3TwXCf8cfLTJI3RxN8j1yV1V7QsZTImXltmjnIk8PyU2EtJp0sl9UqDOVKlUHFcvisTutbLjJOp880Pau1HNw4dSADmhhL3GLEhpsfeN5OVj6EYtuglDam/I6qrU0U8NVaBNrWVPjp3m7pbAYJknPW37WX0VbidqOAMbgJMBoYHcR+220yMuCaSvLFslWEVO1dp0ziMTv1GOAdEE3a0NByi7JcctSVX4Ta1BpMVWSIjvCfLQpnHbU9oXe1DDO7E028LwIgWjRVbaQaA5tFoG9IdutEW4iCBHKLK3GEn3NYPUhHsdhQ7SN9hUaMXTBDacNL2AvLXDuhxGgGXJN9n+2FJjH+0rtaY7pNSHTG8ALgfs6gaLzfC7UcaY37jWQDPjaCm2YgESGs4jut4zaybik+4lFyjWM5LnZvbKl7MNc7dcN6d8iTLjrMm3FQ2h2jw4pvLKgL4O6Gmb+WiqK+LLm3Au7MAT8oV/syi2oy4b7kF0NlxtJA3bZ5KfD0092TXxdVx2Ywiw7F4reaHOcP81iunqbQZY7wiDeRla8rjdiYfCNGIbUo0nAOLactYSd1oDpnvHvH4oBoUD/AGVPI93cbAjTJEopHLGLYHtZtFgxhl7I9k1oJ4y42IyzVUdrUYj2rctD9VfYkU3Ay0TxgfRV9VrN8d2Do6BImxIfHdN/ihbe9mqjNLFf7KuttelPvt9UJu1aRvvt8yrPb2Er091+9vSdzu02gyWuOjQDwm/wXJ1XuBIMzreFstKJktWTZPh4/VM4T33+IWLFpPpZnD4iHfsUiPxW/wAT/oK2sWOn39DfV7eqH8d+B5p3s5k/976BYsWT+G/U6I/EXoWuP99vh9QrXZenh9lixYdjonwExWTfAfMLnsF/af8Au/8A4vWLFvo8nD+q4RPtR+JS/ht+ZXObTz8h9FixafOVD4SK7H5M8Ujjvd9fmFixdOn2OX9RxL6DlXNvgFYYL6LFimQQLrYvuDxKre0+dbwb/oqraxLT6g1+hFns78On4pXbWfr9Vixcy6js+Quq+dPrgs7S/wBTf/Cd82LFien1InX+GyWyf6rgf3v+1USu0vxPI/VYsV6nUZ6PSVdbM/v/AGVltf8ACH8I/wChYsSj1Fy6Wczgf6qjNy8ysWJz5fqVpdK9EWezPdPl/qCtMJkf8K2sWU+Co9QngMsT/EPyao4f3B/Ed/0rFiuXcjT4Q8z3D/hVRt7J/wC675LSxZw6jSfSxSt+N50vlVVVtn8er++Vixdx52lyf//Z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data:image/jpeg;base64,/9j/4AAQSkZJRgABAQAAAQABAAD/2wCEAAkGBxQTEhQUExQVFhQXFxoXGBcYFxgcGhccGBgcGBoYGBUaHSggGBolGxgaITEiJSkrLi4uGB8zODMsNygtLisBCgoKDg0OGxAQGywkHyQsLCwsLCwsLDQsLCwsLCwsLCwsLCwsLCwsLCwsLCwsLCwsLCwsLCwsLCwsLCwsLCwsLP/AABEIALEBHAMBIgACEQEDEQH/xAAbAAACAgMBAAAAAAAAAAAAAAADBAIFAAEGB//EAEcQAAEDAgMFBQYDAwoEBwAAAAEAAhEDIQQxQQUSUWHwBiJxgZETMqGxwdEz4fFCcnMUFiM0Q1KCkrLSFWLCwyRTY4OTorP/xAAZAQADAQEBAAAAAAAAAAAAAAAAAQIDBAX/xAAtEQACAgEDAgQFBAMAAAAAAAAAAQIRIQMSMTJBE1FxsTNCgZHRBCJSYSOh8P/aAAwDAQACEQMRAD8A8oweDBBtccQujwGwwWPJpb43oDhPdkSAYPQ+NNRwb5hrbCJlzr8iPsAr6hXxlIk0HOa1wG80Fhk5H8Rjpy+PjPHKXK3HpRg3TUCeH2XRA79Jh5XHxmU5h8HhmMJqUQ4XMSYmLW14foq6g+tWe4iqM9abBPEEARY6gK8qbBrubAeHC1obrryyXNLV2umzbbFrCEaGxsDWBNOlUYYz3pHhAAACNgezjHVdxpMATcC/A2Pz4pynsStTIDdbXY0/GBN10fZ7Yrmu3nESABYAWGQjzUy1d2LI2xiuMijOxLGNIIDiPIKvwvY+m4nuwRpe4ga9SvSnUwW34eHyQKOFgm+dhrnbPzWdsdo83xnY6mHi2YgSOHLwT9PDhrGU2Uw0tBD3CBv7u6RB462+MLqauCHtHA3geMWjLzK57bOx3yH0XFrgbiAWnPMHj5Z+CuM5LuFRtNiP/ED7Qg0mjICXPIdMXI3rWmwha9uAXNIYQWxeTwnPO4+KptqbPxocXFzJEQAwgZiNfBFGzsYe84g6e6I84iQm938jZS0V8pb42lTZusbQpxnBbIERNp4qv7QMoCA2ixgJjd3QZJFruB8+XggNdiGuBrVLxb+jBmNZccvup42uatPdqudvbwc17GsEAA6ADeMwb2Ti2nmRLjGcf2w9vyU1SgG/sU7RnTZyHDmln0WgyGUwRlFNsZZi10ztKkBUaA6q/eHdeCxpsf2m+zLdefyUhsGvUIgvAj9otnzhoHwV21zITlp21s9ivdhaJv7OmZGjQBb92EetgaTabnCk0ENJB3RmBw5qyodjq4Mhzr5zefUGEd/Z7EkQXd2C0jdbcEQdLI8Rp4ZP+NrMRHsz2S9s3ecBe+Qjw+Ku6vYOnORXWdm9lGmwNy0+CvBQOShylJ3ZlaR5j/N2q0Q1wjmxhPqWklabsiu03DXDdIjcpi41s3Qr0WnQIJJHXRWhSGRH53SU5+YNJ9jyh9Ev3t9tOROTG/3uYtYC3igswQBkNYQeLWx6RbyXU7X7NO3iaRcAcxJPHjl5Qqd/Z7ENEB8Rl3Rbwsqc5PubQekkk4iWIw4eBv06ZgR7jZHgQEljdkMA3mU87H3QBro2fyKtamy8ULBzfNvDPlKE6jiyIlvOBf52/VC1JLuDWk+xRbM2Oaj3N92IiNLBW2O7JuGZJnVXnZvZT2OL3wS4+XKPkugxLN4xGl44eCU9WV4ZEYx8jjcB2PBGsTb01C1W7FXvfy4/qu/2bh4m35803iaMmAo8SfNg1G+DzHCbLNBu66lTqMdUa077e80OIbYzFpm4Ktj2fpAkd2I0o0h8Y+Cv9p4ZxY4a34WM5ria1HGscSyo455iQtI6snhsFGCy0Xn83qLg1u6w8ixok7t8m2KrsV2SpMhwbdt4EEOANxlI4Sqepg8ZUc0l7gRMHhOcesJ4UKoaW1cRWMWIEDyLnEyCI8Fe5/yGoxlhQGsTTbvb9Km0UrENgCZAvlMHPxHkq1uKGtMNvlIMeZnVYHVKYO4+eT2gjy3SDqlRSe4u78GbjcBHGx38rqru3eAUFFJSjkHgcduC7H5XIGZ1uYV5g9pUyLUqxnI936OyXNYfEtn8Qf5gvQuwGx2PpgnM5krPVklyuQhaWHwE7O4APrOcGuDS4loygX+pXW0MO5j5uBwieAPqn8Ns0Uxb1iyco4SdRP2C5nFydlKdKhMYdpIaWxryPgmaeFgHrOPgj1sKNI9J+qnhicnAfdaKJk5CeIaQJP14X+CnhHiIjmCmcVRlptlw+cIOAdMjWL6eB5I20xXgA+N5xi9lmHpNuYtKe/kiA6gQOATpoVoS2hhWGRByt6rHYRsWFkR7fO/UIwEDXRNZA5PtNsg1Gt3c2yYiZnSfRci7BVBM0jA1mMuUXXrHsbhafg2HMDNPaXHWlFUmeV7KwL31GFzCA0mJ/wCaP9q9EwOBaALCevsmKNBkut6eKdoMClIUpt5Yv7IcBda/kwmSM066kBl8FkcFe0zsXptAt1kjubb8lI5zEKYeFaRNiLqXBBNBPnVLk6aKGikxWgydL62Q8VhxGSfoN4IddwU1gd5Kt2EHh+irq+FibcbLo4CE6kOHVknEpSKWjRGUaLKuEuSNba/DyVuyk0adaolSnqP08EOIbiuw9GINz9+ii1PfiPA/BHFG8i8Zrb8MZJnkkog2J1KeaTbhGnMX+/6p9wIBStJ+idAIfyYA5Lltv0n06hcGBzXQfeDS20R3rEW4rtKrTPLPq+qHWwQe24niI66CpIcdSUXaPOm4eo9s06LiLg9+jZ2ZH4hkQQt1sBVD3gMBG8YIfT4Di5XHaUsph1MVGNvMEiZibwJGi55uPp64hs6977rdRVce4nrTb59iqoYre3WnvZWORjKy6rB7RrjeLHFhO847sgGeQ56rnqGx6bmuIdWAa1zid+PdaXQJB0C6TZnZxjGu3qtd5Fw0VS3d8Y+yWrFYbZWi27Sj7Hf9nO0ortFiDAnLhddJhaoBkXy/ReTdnRGJLWkhtpERFrCATpHBerYDDCB635rB1uwJppU+SweJPXottEfktinF1MEK0jKzMQ2yjhcMAJHQRgAevqpUrayrpXZN4NRCWrmExUfzQXGyUgQnF5Wqn1R94ZFAxA4XhSUCJ6+iDUqEedpUa0jRSY+RYDr9UuRgKdKTvRrlOqcpt84uhUGnhbUc9I5qdJ5k8iklQ2xhz4Um9FaYJPXxWNHCyskhWKAZnq6PF1tzLZpVYEWPz1QK7hmsBN1sNESjkZGk610HGQRdEmBzQKx68FL4GibY49ea09yXDbwovdBvl8lN4HQTf9FJlQzHqoUqceB0TT2WHKyFYMgx60+tafqg1AZMIL3HNOwolVfzP1zKSZHtInq/6oz3SPVBotkpLkY1UpSqnbeMNLuixguMRrafgVdOMRKp+0mF9oxxyc1ph3jfzutHlUhaclGSclaORpY7fDnFtNzpkl1KmSZ/5i2T5lVjtsFrntLKRh7h+GMt4xlGkIrsK5oEVHGRLiQBPIWJBuLmdbIdbAU6h3iXNOX7JnnMBEZJcv3Omcba2xr7Etn0K1SnUY2m2YNzUYJkQWgAy4/byT38uxNMHeotcA7dkVATxjibcFz2Fdu5uAGfCY14FWDq43WvLhd0EyLyico4Ve5enpzTb3V9jqexmD9o72jjcmSZz5r02kyAIXJdjsN/RtsOUjXqV2tFluCyWWc02Ta6IUmqFRvBYDqVqYjLDMrA1KisAmqT5CtNMlqgTmmUAyCmXiEJ49Ck0NMVc0SeamymtnPRar28dEUACu2w8UjTkEx9ev0TFOvfdI6JQ6lK9utFJSNsqkTlfIddWUqbidPDlyUd2OsupRKLbpiDNtPzsIR2G6gxnlHXmmadKLK0iWxd7efqhWKbrDLj0Es+laUmgTAu4dZrHM681gYVpwm3h1KkoDUbZKE3PwTpESlKrb+vyUNDTBgiyk5sjRY+kQsa4z4jrrwQMlhxbwA664IjncOvyQXtMdcVhFuuX2R2EbjPrkohkCdegiUW6lFfT4eMeiQyprW064dcFOkcvBOV6E9ddBQayAYshBYM17ERcfVK4whzXAG5Bv69eSm9pgiBBPoegosYPifPNWhM8+2hRq0+7uTAzBPwEJR9Cqf7Nv8A8rfuvTMRSZEugQNctTnpkuI9rRdJ96XO90tG73iN0h5BkekQrjp3wi1rv5n7AMPs6kS5jaFK7XQ4MaYIBg5Xv6Kw7KdlGVN1273iM4hczgMc+k8GXCZLZdNnaxHmrjY22q9Lda2uWMkQ8tpkAZd4bhJGVwVjO1hy9zoelKS3Rh2/o9bwWA9mwAesKxplVPZ/a/t6bSYmBMZTF45K2c++qdVk5X5EvaiYWjrC00SiABUskkGUgc1Kn3ZByUXHgotqGLp4AZa4ZaStRCE163vqrJog8ieF1B5M38AUwaoy6yS9QShghKLjrxUsjGaYcyDZDGYUlGg2/WqOxtrLZp3RYVpENkNI1RBdZCmB5KhEC37oNSw0nkmI9UCoy3XokwQoefV/msY2PFEbRg+a1WtooLF3ZrT6Y69VN8FYD111ZIYE05nrrNAZQgp15QyOaTQWQLSVptNHoiyk9nXFOhWLU8z1wU2uKkGZrRYEqHZB4mIQqtPKyYjRbc0WlVQrOV7Q4x9MtawgEtJNr6QeWRVZW2jVpiSWvE67wI9ItEq47T7NNQ77SZAgC0Zze0/FcHiKdRtYmpukCxb3ocCLy0ndmDnCzaluu8HXpy03CqtmYXEe2JfVDHOLqg3ixlhvFrbxMWhBr4GlM+ypGbzuNv8A/VVooGmAG1nCBlDSLmcxBj1UBRe+5qOPgHf7gtkstqXuTuVJbfYO3ZlV1u53YE3y0m6tMPsuq6GvLSTBG7kPj9Aqejt9mrano37rtOxWLFd7XXFo70SedrarOUXf7kaePth+yWfp+Dsux+znUmiSunceCjTaALKbWpHJ/Zk2QCTxRntgILsoQwRHe0UQSovzU6RHX3QARnwUC+90Rgm3XBL12JiNPxAJI4WRGN5pSYPmmW1LRx68kIAxPqg78EDrrNR3jK0W3661RYUM03+OajVrAA8FBgjzQnP4qrFQ410xfhZSZU01SlCta/D81N9TOLhVZNDm9ZQcM0AOWPcUbgo0590J4my1PJDkgqLKoi+x+KmwcUN5ysj0TCFyNm6lNDezNHL0J702SgVMFMNZdCBtwUmvSQ2bcEMlHabwg1U2IjHXmoOz64qbFjh1+SYAHEXXA9r9nP8AaOqU4IIAIuDlFuII6K72vyVPjC10nq0qWVFtZR49tE1GAFzIB4uPwtfVLtxtRoAbuEcd4Lve19Bow8y1sObdxAFzxK82q1Wknv8AoTHwC106a4KuTzuonRxWm9aTAnnor7YtQioxwJneBABuSDkOKeq4YGQ5pLd2d0Ab2YmDFrfJKxuVT7BtMbryC1xe9ojiHPzkAqJbZK+DSO+L2rOD2fs9tE1AQcxYjnrdXLqsaLyHB7dqU3b03NzA48vFeibD2h7VodosN3kKem48l7nHXND3FFryPDitucr5MzT2BBqNz0UzUUHTrf5JMYRjtdVqplHOVEGxQ3uTsRjmrZbZYHa9ZqcpgDmYRAco8FJTa7ryToVgt6EpWOXlmnajgl6gBglJgjVJpgZEa+maYgfD5oHUqTm6ppg0Fd8UJ1UybStATcqO58f0SYwpNj4obrrA+2fohzcR5osVBKoUwUCpKIxMQYX666CAeCk8lQJ4+qGCNVTZaJ0ClUKiGpMZOTNlEg5rHysLrDQ8OKYEnDRBq1CLyp1HfqksWSXWPU5J2TRCs4kLlMXiZcQNCQbXNyc/RdUR9deuK4TtH2dc57qjXOJdJLS526eRbMRFsshqpcb7m2nNQdtWL7WAc0NcN4Zibgetv1XPVcNBs0LdLZ4G82XgNiIqVADLQe6JiAZCi7CsGZf51Kv+5PpxZ0WpK9qL/shso1W03tBfDiHb9UtDCHEQLuBcAA73dV1e1Ox9Gqd4vqipu2Ie2XXyJ9mA6JtJJuuN7M9oq+HpbgYyvS33Oa51Qt94y64a4RvEn/Erz+flUVGNq4IBpGtVzpByImmNYV6jkr8voc0Kdef1Odw+yaj67mM9ruNcB/SOZNuIYI9Ccs9F6x2fwW5TAgi3FVHZLBEvfVLd0PcXhtu7NwPKV2zW7otqufqyVJi4pOi48LqbKSbBt181uFaiZuQnVofBBIgCfNPOaJS1Vo4mENAmBpEEHio+zRW9cURqaQNixp5okR91Mhba0+SdCswBEDAsW5VIkhUagvbyt1p5o9Q28loGM0mgAOaImLFRpzkT1zR3AZBRazl14oodkjTsgViBbrNTrOuOpQKlUXQwQEnNaa7JbkLCVmUT3+a02oNEIjUrGASnYUOFyCXKMZrCbp2I1KMDrCX3rmFPRAwrvghlt8/yGqE591o1OvNIKDF1ktUGqBicUG3c4DS+vLxzSNbajGzJHGJvFpgZn9UWG1lhUI/PrwQcQwuD90NlrQe8YEmY+XxSX/E2gAyORBB+q5rGdo/Z1nu9hVqWDQ5u5G7cnN05nQKkx7Wc32lpmjWeP5Q0CSYDC6JJcYyAEmNcgudO0f8A1/Wkul2t2iY6z8LUv/fa3LlDrlUjsdRk/wDhHf5Z+q2jbWY+xDdYUq+50+zdpYZrQ1lWkwAjNzchpkncZj2VMVhxSqU3AMG8R3gO9ZsjXObmFzODgthzYBJgltnXOpzGQVrTaN1vs3Q73aZgDdJGQjLL4LHUiso6YJtXij2DAENaI+CdbWBMZfJeY0tpVGCDXMstEtLspu3PK8XV92c2xUqndc6XDW3iBblC5sxHLTxZ3c2UDU/JL0qpOi20CR4+i23WYbTb6sidR1KVbid6TZOuIgzPzz1SDKALi4A8c7c/JN2Awx0+GZRXGAlxAt0AjOMtkKkSybTw66lSJgINDL59aLCTKdio26/ipjLy+n5JUO10RzVQmDRto5ytuiL9dWQ/aD1668kTdBATERhaLrKO5nZQJB664IAHVdz6ySFRpBztwj6p11jGn55KFUTEddXUNFIC1p1Ut5EDJGaGaY8OF0mMi5yjQPO2nXWiG5pzU6KlMdBajolA9qfJSrobQEwDMRI66zQWjrrwROviqEQIPXJQOXDREc9Ddf1SYIp9vvhjXH9lwMxyPDkVzmM25Rm9RpI4m/ouwr0t5pB46qrqdlKbtBqVm4pnRp67gqRyp23QdYVGnkL/ACSmLxzHbxByzMG3ja2aJt7ZLaNctEjujLnJJBjkkKlQt/adI1Nz+apQgvM3U9SSvAoK7TVo57pqNG8QQ2c/eNsvgVc4rCUnOJbiKET/AOYz6lXmy9ntxeFPtJqAOa0iZaTuNfO7k09+0ZCPMH8xqJ0jz/NbtRwsnKnO28Hn2FqgN3IeQdA9wBtF4z4Ky2dTpPaWvbUJ3vd9qYEC2bTe4vy5pSh2bxDhvUnsqDlYjmZyFk1gdj4sOkNp94WJdncCZEkX4/3lrJPzM4uHkzo6ez8LUbD6VSo9tg59VxIOkkAECx+6uNj0xh3O9mN28NYIs3IQCZ4a6rm6GzMfT9xlGpvmYY/fc0iRuuaCDPe5DxhXG5im1N2qxgeAJbGQIBb3vIH7rm1FLhm8JaTz+Tptm9oHtqeyqtfvFwglo3QCLXGljmrNm2IfuusJuZ1Nxby+C5Q4vFNdPsqZuIJHARcjPVSp+1q1G77A24vJz9LeCzVhLZTo9HbUEAzYyo7266I6zSlKzGhxjq0IriBF5yzvrrwKuzCg1WmItEx+q206WUC+wvMW8bZrQff4qrJoZa1R3fTrrzUBV5rftkrQsmyLZZdfdBezwWPx7RIJgic7TzBNjnolTtRnFosDLiBHAHUHxQVTGG5i2nX3TLG2VKNuURBdUYB+8OJ58vgnKG0mOAIcCNCNfNNMTTHa03GkJR8yiurAnNDqkxmE2xIXfceaG163polhkobKoa9rwRC4EaJAvvHWaIwxqpsdGVXG/L7SpUeZ6j80Gu+L8PutUHScvzS7lVgPUdql3O4DqUOvj6bZDntbrcgZ5Z+B9EtS2xQfZlRjrxZ7Te1s7JsSTLBlbLrgiME3QG0nE7u6ZibwAMjc5CxCaZTcDG4T+6N4erZ5KkmJmBqhJzCi/FNJMSTMWmx1+CUftZm8WgtkaTfhJGmtynaHtl5DYbJ8UegLR1kkcLjWVLsIPh4wU46oOVx9EkJlHt/ZDK/eIG9ETr4T1muMq9kYsHECcgTZdxtPaFNktLxvxO7Iy49cFW4faDIBNSnfi77cEZGrOQobLfh6hcMRUoh3dd7NrZIII1tYDO5HzJtXFup1N07QxmQObLyJtEcVe7YpCu1wFbDsuCN57rwCLgMtc5zxsZtztTZdQft4N1szXdNrCd6mDkF0ReMkbf8AslNszbDWM3HP3DuvbYG8knMCMynthbTaHtnEtpkky5zhaQOOR5qhouJ0I8561VjSxrgXBr39126IcQBFhYJyayy4xkqjgvOzW2KdOoDUrUwIuTU5aQQcvFXuy9pMqYmsQS4b3dcXbwcIgEOvI5rkcNid0d3uyJMWun8JtCHHdMERkABNzoM4+S5p01izfY280euYV7CwAxpNlN2GYCHRrK8tr9oKjGyKrmxlAB42giPVWOwNsVKod7R7iWkjOLWOQtr1ZZrpsfgvdR6Di6rSCAMvUcCspEOaZt9xdcyMXI954P7xvaMiiU8Y3Ig8JGoHDikpZG/09Lk6JtdosSJHMFSL5yXKtqMaBAMf3rny4x5o2xdpj21Rs2YTc8MzfhdWpWZamnszZ0D3QRcC3HNIbW2wylTJcbN4Nc7I8G30XDdqnVadS9Uu3iSDJy07s2AnwVHS29WpjuvcM7bzjPI8vJUo5DwrVplpt7b4qvJZUfBi/sqoGQH7TeoXN4rEFxkl7uZa632WVttVJYd99socbTnF7KWH2z/SDeLoIdcyYsAAdIlXGC/sepFruhP+VMsHEDmQRyXRbM221gp06byWgjR0AOnN2QIPzS1THRYhpkgwZiwHkPRW+G2xDXAggOz4ECbbscTpx5IddkC03w2jvMDjCW/mnG17XyXG4TaFMtlrgRAgWyPh80rt3aj6LWbg3S58HvuMAA87XhQrFLSrudxiKkcEu6v3TwXCf8cfLTJI3RxN8j1yV1V7QsZTImXltmjnIk8PyU2EtJp0sl9UqDOVKlUHFcvisTutbLjJOp880Pau1HNw4dSADmhhL3GLEhpsfeN5OVj6EYtuglDam/I6qrU0U8NVaBNrWVPjp3m7pbAYJknPW37WX0VbidqOAMbgJMBoYHcR+220yMuCaSvLFslWEVO1dp0ziMTv1GOAdEE3a0NByi7JcctSVX4Ta1BpMVWSIjvCfLQpnHbU9oXe1DDO7E028LwIgWjRVbaQaA5tFoG9IdutEW4iCBHKLK3GEn3NYPUhHsdhQ7SN9hUaMXTBDacNL2AvLXDuhxGgGXJN9n+2FJjH+0rtaY7pNSHTG8ALgfs6gaLzfC7UcaY37jWQDPjaCm2YgESGs4jut4zaybik+4lFyjWM5LnZvbKl7MNc7dcN6d8iTLjrMm3FQ2h2jw4pvLKgL4O6Gmb+WiqK+LLm3Au7MAT8oV/syi2oy4b7kF0NlxtJA3bZ5KfD0092TXxdVx2Ywiw7F4reaHOcP81iunqbQZY7wiDeRla8rjdiYfCNGIbUo0nAOLactYSd1oDpnvHvH4oBoUD/AGVPI93cbAjTJEopHLGLYHtZtFgxhl7I9k1oJ4y42IyzVUdrUYj2rctD9VfYkU3Ay0TxgfRV9VrN8d2Do6BImxIfHdN/ihbe9mqjNLFf7KuttelPvt9UJu1aRvvt8yrPb2Er091+9vSdzu02gyWuOjQDwm/wXJ1XuBIMzreFstKJktWTZPh4/VM4T33+IWLFpPpZnD4iHfsUiPxW/wAT/oK2sWOn39DfV7eqH8d+B5p3s5k/976BYsWT+G/U6I/EXoWuP99vh9QrXZenh9lixYdjonwExWTfAfMLnsF/af8Au/8A4vWLFvo8nD+q4RPtR+JS/ht+ZXObTz8h9FixafOVD4SK7H5M8Ujjvd9fmFixdOn2OX9RxL6DlXNvgFYYL6LFimQQLrYvuDxKre0+dbwb/oqraxLT6g1+hFns78On4pXbWfr9Vixcy6js+Quq+dPrgs7S/wBTf/Cd82LFien1InX+GyWyf6rgf3v+1USu0vxPI/VYsV6nUZ6PSVdbM/v/AGVltf8ACH8I/wChYsSj1Fy6Wczgf6qjNy8ysWJz5fqVpdK9EWezPdPl/qCtMJkf8K2sWU+Co9QngMsT/EPyao4f3B/Ed/0rFiuXcjT4Q8z3D/hVRt7J/wC675LSxZw6jSfSxSt+N50vlVVVtn8er++Vixdx52lyf//Z"/>
          <p:cNvSpPr>
            <a:spLocks noGrp="1" noChangeAspect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2172"/>
            <a:ext cx="1100379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2859" y="1124744"/>
            <a:ext cx="8064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0" u="none" strike="noStrike" baseline="0" dirty="0" smtClean="0">
                <a:latin typeface="Times New Roman"/>
              </a:rPr>
              <a:t>Проте є багато проблем</a:t>
            </a:r>
          </a:p>
          <a:p>
            <a:r>
              <a:rPr lang="ru-RU" sz="2800" i="0" u="none" strike="noStrike" baseline="0" dirty="0" smtClean="0">
                <a:latin typeface="Times New Roman"/>
              </a:rPr>
              <a:t>1. </a:t>
            </a:r>
            <a:r>
              <a:rPr lang="ru-RU" sz="2800" i="0" u="none" strike="noStrike" baseline="0" dirty="0" err="1" smtClean="0">
                <a:latin typeface="Times New Roman"/>
              </a:rPr>
              <a:t>Частина</a:t>
            </a:r>
            <a:r>
              <a:rPr lang="ru-RU" sz="2800" i="0" u="none" strike="noStrike" baseline="0" dirty="0" smtClean="0">
                <a:latin typeface="Times New Roman"/>
              </a:rPr>
              <a:t> </a:t>
            </a:r>
            <a:r>
              <a:rPr lang="ru-RU" sz="2800" i="0" u="none" strike="noStrike" baseline="0" dirty="0" err="1" smtClean="0">
                <a:latin typeface="Times New Roman"/>
              </a:rPr>
              <a:t>населення</a:t>
            </a:r>
            <a:r>
              <a:rPr lang="ru-RU" sz="2800" i="0" u="none" strike="noStrike" baseline="0" dirty="0" smtClean="0">
                <a:latin typeface="Times New Roman"/>
              </a:rPr>
              <a:t> </a:t>
            </a:r>
            <a:r>
              <a:rPr lang="ru-RU" sz="2800" i="0" u="none" strike="noStrike" baseline="0" dirty="0" err="1" smtClean="0">
                <a:latin typeface="Times New Roman"/>
              </a:rPr>
              <a:t>висловила</a:t>
            </a:r>
            <a:r>
              <a:rPr lang="ru-RU" sz="2800" i="0" u="none" strike="noStrike" baseline="0" dirty="0" smtClean="0">
                <a:latin typeface="Times New Roman"/>
              </a:rPr>
              <a:t> </a:t>
            </a:r>
            <a:r>
              <a:rPr lang="ru-RU" sz="2800" i="0" u="none" strike="noStrike" baseline="0" dirty="0" err="1" smtClean="0">
                <a:latin typeface="Times New Roman"/>
              </a:rPr>
              <a:t>невдоволення</a:t>
            </a:r>
            <a:r>
              <a:rPr lang="ru-RU" sz="2800" i="0" u="none" strike="noStrike" baseline="0" dirty="0" smtClean="0">
                <a:latin typeface="Times New Roman"/>
              </a:rPr>
              <a:t> </a:t>
            </a:r>
            <a:r>
              <a:rPr lang="ru-RU" sz="2800" i="0" u="none" strike="noStrike" baseline="0" dirty="0" err="1" smtClean="0">
                <a:latin typeface="Times New Roman"/>
              </a:rPr>
              <a:t>деякими</a:t>
            </a:r>
            <a:r>
              <a:rPr lang="ru-RU" sz="2800" i="0" u="none" strike="noStrike" baseline="0" dirty="0" smtClean="0">
                <a:latin typeface="Times New Roman"/>
              </a:rPr>
              <a:t> </a:t>
            </a:r>
            <a:r>
              <a:rPr lang="ru-RU" sz="2800" i="0" u="none" strike="noStrike" baseline="0" dirty="0" err="1" smtClean="0">
                <a:latin typeface="Times New Roman"/>
              </a:rPr>
              <a:t>положеннями</a:t>
            </a:r>
            <a:r>
              <a:rPr lang="ru-RU" sz="2800" dirty="0">
                <a:latin typeface="Times New Roman"/>
              </a:rPr>
              <a:t> </a:t>
            </a:r>
            <a:r>
              <a:rPr lang="uk-UA" sz="2800" i="0" u="none" strike="noStrike" baseline="0" dirty="0" smtClean="0">
                <a:latin typeface="Times New Roman"/>
              </a:rPr>
              <a:t>Конституції. Це:</a:t>
            </a:r>
          </a:p>
          <a:p>
            <a:r>
              <a:rPr lang="uk-UA" sz="2800" i="0" u="none" strike="noStrike" baseline="0" dirty="0" smtClean="0">
                <a:latin typeface="Times New Roman"/>
              </a:rPr>
              <a:t>• національні меншини;</a:t>
            </a:r>
          </a:p>
          <a:p>
            <a:r>
              <a:rPr lang="uk-UA" sz="2800" i="0" u="none" strike="noStrike" baseline="0" dirty="0" smtClean="0">
                <a:latin typeface="Times New Roman"/>
              </a:rPr>
              <a:t>• корінні жителі Канади — індіанці, ескімоси.</a:t>
            </a:r>
          </a:p>
          <a:p>
            <a:r>
              <a:rPr lang="ru-RU" sz="2800" i="0" u="none" strike="noStrike" baseline="0" dirty="0" smtClean="0">
                <a:latin typeface="Times New Roman"/>
              </a:rPr>
              <a:t>2. У </a:t>
            </a:r>
            <a:r>
              <a:rPr lang="ru-RU" sz="2800" i="0" u="none" strike="noStrike" baseline="0" dirty="0" err="1" smtClean="0">
                <a:latin typeface="Times New Roman"/>
              </a:rPr>
              <a:t>Конституції</a:t>
            </a:r>
            <a:r>
              <a:rPr lang="ru-RU" sz="2800" i="0" u="none" strike="noStrike" baseline="0" dirty="0" smtClean="0">
                <a:latin typeface="Times New Roman"/>
              </a:rPr>
              <a:t> </a:t>
            </a:r>
            <a:r>
              <a:rPr lang="ru-RU" sz="2800" i="0" u="none" strike="noStrike" baseline="0" dirty="0" err="1" smtClean="0">
                <a:latin typeface="Times New Roman"/>
              </a:rPr>
              <a:t>відсутні</a:t>
            </a:r>
            <a:r>
              <a:rPr lang="ru-RU" sz="2800" i="0" u="none" strike="noStrike" baseline="0" dirty="0" smtClean="0">
                <a:latin typeface="Times New Roman"/>
              </a:rPr>
              <a:t> права на </a:t>
            </a:r>
            <a:r>
              <a:rPr lang="ru-RU" sz="2800" i="0" u="none" strike="noStrike" baseline="0" dirty="0" err="1" smtClean="0">
                <a:latin typeface="Times New Roman"/>
              </a:rPr>
              <a:t>працю</a:t>
            </a:r>
            <a:r>
              <a:rPr lang="ru-RU" sz="2800" i="0" u="none" strike="noStrike" baseline="0" dirty="0" smtClean="0">
                <a:latin typeface="Times New Roman"/>
              </a:rPr>
              <a:t>, на </a:t>
            </a:r>
            <a:r>
              <a:rPr lang="ru-RU" sz="2800" i="0" u="none" strike="noStrike" baseline="0" dirty="0" err="1" smtClean="0">
                <a:latin typeface="Times New Roman"/>
              </a:rPr>
              <a:t>житло</a:t>
            </a:r>
            <a:r>
              <a:rPr lang="ru-RU" sz="2800" i="0" u="none" strike="noStrike" baseline="0" dirty="0" smtClean="0">
                <a:latin typeface="Times New Roman"/>
              </a:rPr>
              <a:t> </a:t>
            </a:r>
            <a:r>
              <a:rPr lang="ru-RU" sz="2800" i="0" u="none" strike="noStrike" baseline="0" dirty="0" err="1" smtClean="0">
                <a:latin typeface="Times New Roman"/>
              </a:rPr>
              <a:t>тощо</a:t>
            </a:r>
            <a:r>
              <a:rPr lang="ru-RU" sz="2800" i="0" u="none" strike="noStrike" baseline="0" dirty="0" smtClean="0">
                <a:latin typeface="Times New Roman"/>
              </a:rPr>
              <a:t>.</a:t>
            </a:r>
          </a:p>
          <a:p>
            <a:r>
              <a:rPr lang="ru-RU" sz="2800" i="0" u="none" strike="noStrike" baseline="0" dirty="0" smtClean="0">
                <a:latin typeface="Times New Roman"/>
              </a:rPr>
              <a:t>3. Не </a:t>
            </a:r>
            <a:r>
              <a:rPr lang="ru-RU" sz="2800" i="0" u="none" strike="noStrike" baseline="0" dirty="0" err="1" smtClean="0">
                <a:latin typeface="Times New Roman"/>
              </a:rPr>
              <a:t>знайшла</a:t>
            </a:r>
            <a:r>
              <a:rPr lang="ru-RU" sz="2800" i="0" u="none" strike="noStrike" baseline="0" dirty="0" smtClean="0">
                <a:latin typeface="Times New Roman"/>
              </a:rPr>
              <a:t> </a:t>
            </a:r>
            <a:r>
              <a:rPr lang="ru-RU" sz="2800" i="0" u="none" strike="noStrike" baseline="0" dirty="0" err="1" smtClean="0">
                <a:latin typeface="Times New Roman"/>
              </a:rPr>
              <a:t>відображення</a:t>
            </a:r>
            <a:r>
              <a:rPr lang="ru-RU" sz="2800" i="0" u="none" strike="noStrike" baseline="0" dirty="0" smtClean="0">
                <a:latin typeface="Times New Roman"/>
              </a:rPr>
              <a:t> в </a:t>
            </a:r>
            <a:r>
              <a:rPr lang="ru-RU" sz="2800" i="0" u="none" strike="noStrike" baseline="0" dirty="0" err="1" smtClean="0">
                <a:latin typeface="Times New Roman"/>
              </a:rPr>
              <a:t>Конституції</a:t>
            </a:r>
            <a:r>
              <a:rPr lang="ru-RU" sz="2800" dirty="0">
                <a:latin typeface="Times New Roman"/>
              </a:rPr>
              <a:t> </a:t>
            </a:r>
            <a:r>
              <a:rPr lang="ru-RU" sz="2800" i="0" u="none" strike="noStrike" baseline="0" dirty="0" smtClean="0">
                <a:latin typeface="Times New Roman"/>
              </a:rPr>
              <a:t>проблема </a:t>
            </a:r>
            <a:r>
              <a:rPr lang="ru-RU" sz="2800" i="0" u="none" strike="noStrike" baseline="0" dirty="0" err="1" smtClean="0">
                <a:latin typeface="Times New Roman"/>
              </a:rPr>
              <a:t>суверенітету</a:t>
            </a:r>
            <a:r>
              <a:rPr lang="ru-RU" sz="2800" dirty="0">
                <a:latin typeface="Times New Roman"/>
              </a:rPr>
              <a:t> </a:t>
            </a:r>
            <a:r>
              <a:rPr lang="uk-UA" sz="2800" i="0" u="none" strike="noStrike" baseline="0" dirty="0" smtClean="0">
                <a:latin typeface="Times New Roman"/>
              </a:rPr>
              <a:t>франко-канадців і статусу </a:t>
            </a:r>
            <a:r>
              <a:rPr lang="uk-UA" sz="2800" i="0" u="none" strike="noStrike" baseline="0" dirty="0" err="1" smtClean="0">
                <a:latin typeface="Times New Roman"/>
              </a:rPr>
              <a:t>Квебеку</a:t>
            </a:r>
            <a:r>
              <a:rPr lang="uk-UA" sz="2800" i="0" u="none" strike="noStrike" baseline="0" dirty="0" smtClean="0">
                <a:latin typeface="Times New Roman"/>
              </a:rPr>
              <a:t>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544641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2"/>
            <a:ext cx="918051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1570010"/>
            <a:ext cx="52565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7200" b="1" dirty="0">
                <a:solidFill>
                  <a:srgbClr val="808000"/>
                </a:solidFill>
                <a:latin typeface="Times New Roman"/>
              </a:rPr>
              <a:t>Українсько-канадські відносини</a:t>
            </a:r>
            <a:endParaRPr lang="ru-RU" sz="7200" b="1" dirty="0">
              <a:solidFill>
                <a:srgbClr val="808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2916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1506" name="Picture 2" descr="http://novostey.com/i4/2011/05/19/da4c86a55bb970b12f76cb9124c0b33c.nda4c86a55bb970b12f76cb9124c0b3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45" y="-25862"/>
            <a:ext cx="9298316" cy="72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8944"/>
            <a:ext cx="6480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0" u="none" strike="noStrike" baseline="0" dirty="0" smtClean="0">
                <a:latin typeface="Times New Roman"/>
              </a:rPr>
              <a:t>1.</a:t>
            </a:r>
            <a:r>
              <a:rPr lang="ru-RU" b="1" i="0" u="none" strike="noStrike" baseline="0" dirty="0" smtClean="0">
                <a:latin typeface="Times New Roman"/>
              </a:rPr>
              <a:t>2 </a:t>
            </a:r>
            <a:r>
              <a:rPr lang="ru-RU" b="1" i="0" u="none" strike="noStrike" baseline="0" dirty="0" err="1" smtClean="0">
                <a:latin typeface="Times New Roman"/>
              </a:rPr>
              <a:t>грудня</a:t>
            </a:r>
            <a:r>
              <a:rPr lang="ru-RU" b="1" i="0" u="none" strike="noStrike" baseline="0" dirty="0" smtClean="0">
                <a:latin typeface="Times New Roman"/>
              </a:rPr>
              <a:t> 1991 р. </a:t>
            </a:r>
            <a:r>
              <a:rPr lang="ru-RU" b="0" i="0" u="none" strike="noStrike" baseline="0" dirty="0" smtClean="0">
                <a:latin typeface="Times New Roman"/>
              </a:rPr>
              <a:t>Канада </a:t>
            </a:r>
            <a:r>
              <a:rPr lang="ru-RU" b="0" i="0" u="none" strike="noStrike" baseline="0" dirty="0" err="1" smtClean="0">
                <a:latin typeface="Times New Roman"/>
              </a:rPr>
              <a:t>однією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із</a:t>
            </a:r>
            <a:r>
              <a:rPr lang="ru-RU" b="0" i="0" u="none" strike="noStrike" baseline="0" dirty="0" smtClean="0">
                <a:latin typeface="Times New Roman"/>
              </a:rPr>
              <a:t> перших </a:t>
            </a:r>
            <a:r>
              <a:rPr lang="ru-RU" b="0" i="0" u="none" strike="noStrike" baseline="0" dirty="0" err="1" smtClean="0">
                <a:latin typeface="Times New Roman"/>
              </a:rPr>
              <a:t>країн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світу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визнала</a:t>
            </a:r>
            <a:endParaRPr lang="ru-RU" b="0" i="0" u="none" strike="noStrike" baseline="0" dirty="0" smtClean="0">
              <a:latin typeface="Times New Roman"/>
            </a:endParaRPr>
          </a:p>
          <a:p>
            <a:r>
              <a:rPr lang="ru-RU" b="0" i="0" u="none" strike="noStrike" baseline="0" dirty="0" err="1" smtClean="0">
                <a:latin typeface="Times New Roman"/>
              </a:rPr>
              <a:t>незалежність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України</a:t>
            </a:r>
            <a:r>
              <a:rPr lang="ru-RU" b="0" i="0" u="none" strike="noStrike" baseline="0" dirty="0" smtClean="0">
                <a:latin typeface="Times New Roman"/>
              </a:rPr>
              <a:t>. Першим </a:t>
            </a:r>
            <a:r>
              <a:rPr lang="ru-RU" b="0" i="0" u="none" strike="noStrike" baseline="0" dirty="0" err="1" smtClean="0">
                <a:latin typeface="Times New Roman"/>
              </a:rPr>
              <a:t>українським</a:t>
            </a:r>
            <a:r>
              <a:rPr lang="ru-RU" b="0" i="0" u="none" strike="noStrike" baseline="0" dirty="0" smtClean="0">
                <a:latin typeface="Times New Roman"/>
              </a:rPr>
              <a:t> послом у</a:t>
            </a:r>
            <a:r>
              <a:rPr lang="ru-RU" b="0" i="0" u="none" strike="noStrike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Канаді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був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колишній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політичний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в’язень</a:t>
            </a:r>
            <a:r>
              <a:rPr lang="ru-RU" b="0" i="0" u="none" strike="noStrike" baseline="0" dirty="0" smtClean="0">
                <a:latin typeface="Times New Roman"/>
              </a:rPr>
              <a:t>, </a:t>
            </a:r>
            <a:r>
              <a:rPr lang="ru-RU" b="0" i="0" u="none" strike="noStrike" baseline="0" dirty="0" err="1" smtClean="0">
                <a:latin typeface="Times New Roman"/>
              </a:rPr>
              <a:t>дисидент</a:t>
            </a:r>
            <a:r>
              <a:rPr lang="ru-RU" b="0" i="0" u="none" strike="noStrike" baseline="0" dirty="0" smtClean="0">
                <a:latin typeface="Times New Roman"/>
              </a:rPr>
              <a:t> Левко</a:t>
            </a:r>
            <a:r>
              <a:rPr lang="ru-RU" b="0" i="0" u="none" strike="noStrike" dirty="0" smtClean="0">
                <a:latin typeface="Times New Roman"/>
              </a:rPr>
              <a:t> </a:t>
            </a:r>
            <a:r>
              <a:rPr lang="uk-UA" b="0" i="0" u="none" strike="noStrike" baseline="0" dirty="0" smtClean="0">
                <a:latin typeface="Times New Roman"/>
              </a:rPr>
              <a:t>Лук’яненко.</a:t>
            </a:r>
          </a:p>
          <a:p>
            <a:r>
              <a:rPr lang="ru-RU" b="0" i="0" u="none" strike="noStrike" baseline="0" dirty="0" smtClean="0">
                <a:latin typeface="Times New Roman"/>
              </a:rPr>
              <a:t>2. З </a:t>
            </a:r>
            <a:r>
              <a:rPr lang="ru-RU" b="0" i="0" u="none" strike="noStrike" baseline="0" dirty="0" err="1" smtClean="0">
                <a:latin typeface="Times New Roman"/>
              </a:rPr>
              <a:t>проголошенням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незалежності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України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українська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діаспора</a:t>
            </a:r>
            <a:endParaRPr lang="ru-RU" b="0" i="0" u="none" strike="noStrike" baseline="0" dirty="0" smtClean="0">
              <a:latin typeface="Times New Roman"/>
            </a:endParaRPr>
          </a:p>
          <a:p>
            <a:r>
              <a:rPr lang="ru-RU" b="0" i="0" u="none" strike="noStrike" baseline="0" dirty="0" smtClean="0">
                <a:latin typeface="Times New Roman"/>
              </a:rPr>
              <a:t>в </a:t>
            </a:r>
            <a:r>
              <a:rPr lang="ru-RU" b="0" i="0" u="none" strike="noStrike" baseline="0" dirty="0" err="1" smtClean="0">
                <a:latin typeface="Times New Roman"/>
              </a:rPr>
              <a:t>Канаді</a:t>
            </a:r>
            <a:r>
              <a:rPr lang="ru-RU" b="0" i="0" u="none" strike="noStrike" baseline="0" dirty="0" smtClean="0">
                <a:latin typeface="Times New Roman"/>
              </a:rPr>
              <a:t> надавала </a:t>
            </a:r>
            <a:r>
              <a:rPr lang="ru-RU" b="0" i="0" u="none" strike="noStrike" baseline="0" dirty="0" err="1" smtClean="0">
                <a:latin typeface="Times New Roman"/>
              </a:rPr>
              <a:t>підтримку</a:t>
            </a:r>
            <a:r>
              <a:rPr lang="ru-RU" b="0" i="0" u="none" strike="noStrike" baseline="0" dirty="0" smtClean="0">
                <a:latin typeface="Times New Roman"/>
              </a:rPr>
              <a:t> і </a:t>
            </a:r>
            <a:r>
              <a:rPr lang="ru-RU" b="0" i="0" u="none" strike="noStrike" baseline="0" dirty="0" err="1" smtClean="0">
                <a:latin typeface="Times New Roman"/>
              </a:rPr>
              <a:t>допомогу</a:t>
            </a:r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0" i="0" u="none" strike="noStrike" baseline="0" dirty="0" err="1" smtClean="0">
                <a:latin typeface="Times New Roman"/>
              </a:rPr>
              <a:t>становленню</a:t>
            </a:r>
            <a:endParaRPr lang="ru-RU" b="0" i="0" u="none" strike="noStrike" baseline="0" dirty="0" smtClean="0">
              <a:latin typeface="Times New Roman"/>
            </a:endParaRPr>
          </a:p>
          <a:p>
            <a:r>
              <a:rPr lang="uk-UA" b="0" i="0" u="none" strike="noStrike" baseline="0" dirty="0" smtClean="0">
                <a:latin typeface="Times New Roman"/>
              </a:rPr>
              <a:t>і розбудові України.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58686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409642"/>
            <a:ext cx="1402647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2" y="472514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0" i="0" u="none" strike="noStrike" baseline="0" dirty="0" smtClean="0">
                <a:latin typeface="Times New Roman"/>
              </a:rPr>
              <a:t>3.</a:t>
            </a:r>
            <a:r>
              <a:rPr lang="ru-RU" sz="2000" b="1" i="0" u="none" strike="noStrike" baseline="0" dirty="0" smtClean="0">
                <a:latin typeface="Times New Roman"/>
              </a:rPr>
              <a:t>1994 р</a:t>
            </a:r>
            <a:r>
              <a:rPr lang="ru-RU" sz="2000" b="0" i="0" u="none" strike="noStrike" baseline="0" dirty="0" smtClean="0">
                <a:latin typeface="Times New Roman"/>
              </a:rPr>
              <a:t>. У </a:t>
            </a:r>
            <a:r>
              <a:rPr lang="ru-RU" sz="2000" b="0" i="0" u="none" strike="noStrike" baseline="0" dirty="0" err="1" smtClean="0">
                <a:latin typeface="Times New Roman"/>
              </a:rPr>
              <a:t>Києві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міністри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закордонних</a:t>
            </a:r>
            <a:r>
              <a:rPr lang="ru-RU" sz="2000" b="0" i="0" u="none" strike="noStrike" baseline="0" dirty="0" smtClean="0">
                <a:latin typeface="Times New Roman"/>
              </a:rPr>
              <a:t> справ </a:t>
            </a:r>
            <a:r>
              <a:rPr lang="ru-RU" sz="2000" b="0" i="0" u="none" strike="noStrike" baseline="0" dirty="0" err="1" smtClean="0">
                <a:latin typeface="Times New Roman"/>
              </a:rPr>
              <a:t>Канади</a:t>
            </a:r>
            <a:r>
              <a:rPr lang="ru-RU" sz="2000" b="0" i="0" u="none" strike="noStrike" baseline="0" dirty="0" smtClean="0">
                <a:latin typeface="Times New Roman"/>
              </a:rPr>
              <a:t> та </a:t>
            </a:r>
            <a:r>
              <a:rPr lang="ru-RU" sz="2000" b="0" i="0" u="none" strike="noStrike" baseline="0" dirty="0" err="1" smtClean="0">
                <a:latin typeface="Times New Roman"/>
              </a:rPr>
              <a:t>України</a:t>
            </a:r>
            <a:endParaRPr lang="ru-RU" sz="2000" b="0" i="0" u="none" strike="noStrike" baseline="0" dirty="0" smtClean="0">
              <a:latin typeface="Times New Roman"/>
            </a:endParaRPr>
          </a:p>
          <a:p>
            <a:r>
              <a:rPr lang="ru-RU" sz="2000" b="0" i="0" u="none" strike="noStrike" baseline="0" dirty="0" err="1" smtClean="0">
                <a:latin typeface="Times New Roman"/>
              </a:rPr>
              <a:t>підписали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Спільну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декларацію</a:t>
            </a:r>
            <a:r>
              <a:rPr lang="ru-RU" sz="2000" b="0" i="0" u="none" strike="noStrike" baseline="0" dirty="0" smtClean="0">
                <a:latin typeface="Times New Roman"/>
              </a:rPr>
              <a:t> про </a:t>
            </a:r>
            <a:r>
              <a:rPr lang="ru-RU" sz="2000" b="0" i="0" u="none" strike="noStrike" baseline="0" dirty="0" err="1" smtClean="0">
                <a:latin typeface="Times New Roman"/>
              </a:rPr>
              <a:t>особливе</a:t>
            </a:r>
            <a:r>
              <a:rPr lang="ru-RU" sz="2000" b="0" i="0" u="none" strike="noStrike" baseline="0" dirty="0" smtClean="0">
                <a:latin typeface="Times New Roman"/>
              </a:rPr>
              <a:t> партнерство</a:t>
            </a:r>
          </a:p>
          <a:p>
            <a:r>
              <a:rPr lang="uk-UA" sz="2000" b="0" i="0" u="none" strike="noStrike" baseline="0" dirty="0" smtClean="0">
                <a:latin typeface="Times New Roman"/>
              </a:rPr>
              <a:t>між Канадою і Україною.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09855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5602" name="Picture 2" descr="http://kurspresent.ru/uploads/fon-present/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065" y="0"/>
            <a:ext cx="1110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wemontreal.com/wp-content/uploads/2011/12/217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75" y="692696"/>
            <a:ext cx="431985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188640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Жан Кретьєн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1268760"/>
            <a:ext cx="381642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i="0" u="none" strike="noStrike" baseline="0" dirty="0" smtClean="0">
                <a:latin typeface="Times New Roman"/>
              </a:rPr>
              <a:t>4. </a:t>
            </a:r>
            <a:r>
              <a:rPr lang="ru-RU" sz="2000" b="1" i="0" u="none" strike="noStrike" baseline="0" dirty="0" err="1" smtClean="0">
                <a:latin typeface="Times New Roman"/>
              </a:rPr>
              <a:t>Січень</a:t>
            </a:r>
            <a:r>
              <a:rPr lang="ru-RU" sz="2000" b="1" i="0" u="none" strike="noStrike" baseline="0" dirty="0" smtClean="0">
                <a:latin typeface="Times New Roman"/>
              </a:rPr>
              <a:t> 1999 р</a:t>
            </a:r>
            <a:r>
              <a:rPr lang="ru-RU" sz="2000" b="0" i="0" u="none" strike="noStrike" baseline="0" dirty="0" smtClean="0">
                <a:latin typeface="Times New Roman"/>
              </a:rPr>
              <a:t>. У </a:t>
            </a:r>
            <a:r>
              <a:rPr lang="ru-RU" sz="2000" b="0" i="0" u="none" strike="noStrike" baseline="0" dirty="0" err="1" smtClean="0">
                <a:latin typeface="Times New Roman"/>
              </a:rPr>
              <a:t>Києві</a:t>
            </a:r>
            <a:r>
              <a:rPr lang="ru-RU" sz="2000" b="0" i="0" u="none" strike="noStrike" baseline="0" dirty="0" smtClean="0">
                <a:latin typeface="Times New Roman"/>
              </a:rPr>
              <a:t> з </a:t>
            </a:r>
            <a:r>
              <a:rPr lang="ru-RU" sz="2000" b="0" i="0" u="none" strike="noStrike" baseline="0" dirty="0" err="1" smtClean="0">
                <a:latin typeface="Times New Roman"/>
              </a:rPr>
              <a:t>офіційним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візитом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перебував</a:t>
            </a:r>
            <a:r>
              <a:rPr lang="ru-RU" sz="2000" b="0" i="0" u="none" strike="noStrike" baseline="0" dirty="0" smtClean="0">
                <a:latin typeface="Times New Roman"/>
              </a:rPr>
              <a:t> глава</a:t>
            </a:r>
          </a:p>
          <a:p>
            <a:r>
              <a:rPr lang="ru-RU" sz="2000" b="0" i="0" u="none" strike="noStrike" baseline="0" dirty="0" smtClean="0">
                <a:latin typeface="Times New Roman"/>
              </a:rPr>
              <a:t>уряду </a:t>
            </a:r>
            <a:r>
              <a:rPr lang="ru-RU" sz="2000" b="0" i="0" u="none" strike="noStrike" baseline="0" dirty="0" err="1" smtClean="0">
                <a:latin typeface="Times New Roman"/>
              </a:rPr>
              <a:t>Канади</a:t>
            </a:r>
            <a:r>
              <a:rPr lang="ru-RU" sz="2000" b="0" i="0" u="none" strike="noStrike" baseline="0" dirty="0" smtClean="0">
                <a:latin typeface="Times New Roman"/>
              </a:rPr>
              <a:t> Жан </a:t>
            </a:r>
            <a:r>
              <a:rPr lang="ru-RU" sz="2000" b="0" i="0" u="none" strike="noStrike" baseline="0" dirty="0" err="1" smtClean="0">
                <a:latin typeface="Times New Roman"/>
              </a:rPr>
              <a:t>Кретьєн</a:t>
            </a:r>
            <a:r>
              <a:rPr lang="ru-RU" sz="2000" b="0" i="0" u="none" strike="noStrike" baseline="0" dirty="0" smtClean="0">
                <a:latin typeface="Times New Roman"/>
              </a:rPr>
              <a:t>, </a:t>
            </a:r>
            <a:r>
              <a:rPr lang="ru-RU" sz="2000" b="0" i="0" u="none" strike="noStrike" baseline="0" dirty="0" err="1" smtClean="0">
                <a:latin typeface="Times New Roman"/>
              </a:rPr>
              <a:t>було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підписано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сім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канадсько</a:t>
            </a:r>
            <a:r>
              <a:rPr lang="ru-RU" sz="2000" b="0" i="0" u="none" strike="noStrike" baseline="0" dirty="0" smtClean="0">
                <a:latin typeface="Times New Roman"/>
              </a:rPr>
              <a:t>-</a:t>
            </a:r>
          </a:p>
          <a:p>
            <a:r>
              <a:rPr lang="uk-UA" sz="2000" b="0" i="0" u="none" strike="noStrike" baseline="0" dirty="0" smtClean="0">
                <a:latin typeface="Times New Roman"/>
              </a:rPr>
              <a:t>українських міжурядових документів.</a:t>
            </a:r>
          </a:p>
          <a:p>
            <a:r>
              <a:rPr lang="ru-RU" sz="2000" b="0" i="0" u="none" strike="noStrike" baseline="0" dirty="0" smtClean="0">
                <a:latin typeface="Times New Roman"/>
              </a:rPr>
              <a:t>5. </a:t>
            </a:r>
            <a:r>
              <a:rPr lang="ru-RU" sz="2000" b="1" i="0" u="none" strike="noStrike" baseline="0" dirty="0" smtClean="0">
                <a:latin typeface="Times New Roman"/>
              </a:rPr>
              <a:t>Листопад 1999 р</a:t>
            </a:r>
            <a:r>
              <a:rPr lang="ru-RU" sz="2000" b="0" i="0" u="none" strike="noStrike" baseline="0" dirty="0" smtClean="0">
                <a:latin typeface="Times New Roman"/>
              </a:rPr>
              <a:t>. </a:t>
            </a:r>
            <a:r>
              <a:rPr lang="ru-RU" sz="2000" b="0" i="0" u="none" strike="noStrike" baseline="0" dirty="0" err="1" smtClean="0">
                <a:latin typeface="Times New Roman"/>
              </a:rPr>
              <a:t>Підписано</a:t>
            </a:r>
            <a:r>
              <a:rPr lang="ru-RU" sz="2000" b="0" i="0" u="none" strike="noStrike" baseline="0" dirty="0" smtClean="0">
                <a:latin typeface="Times New Roman"/>
              </a:rPr>
              <a:t> угоду про </a:t>
            </a:r>
            <a:r>
              <a:rPr lang="ru-RU" sz="2000" b="0" i="0" u="none" strike="noStrike" baseline="0" dirty="0" err="1" smtClean="0">
                <a:latin typeface="Times New Roman"/>
              </a:rPr>
              <a:t>співпрацю</a:t>
            </a:r>
            <a:r>
              <a:rPr lang="ru-RU" sz="2000" b="0" i="0" u="none" strike="noStrike" baseline="0" dirty="0" smtClean="0">
                <a:latin typeface="Times New Roman"/>
              </a:rPr>
              <a:t> в </a:t>
            </a:r>
            <a:r>
              <a:rPr lang="ru-RU" sz="2000" b="0" i="0" u="none" strike="noStrike" baseline="0" dirty="0" err="1" smtClean="0">
                <a:latin typeface="Times New Roman"/>
              </a:rPr>
              <a:t>галузі</a:t>
            </a:r>
            <a:endParaRPr lang="ru-RU" sz="2000" b="0" i="0" u="none" strike="noStrike" baseline="0" dirty="0" smtClean="0">
              <a:latin typeface="Times New Roman"/>
            </a:endParaRPr>
          </a:p>
          <a:p>
            <a:r>
              <a:rPr lang="uk-UA" sz="2000" b="0" i="0" u="none" strike="noStrike" baseline="0" dirty="0" smtClean="0">
                <a:latin typeface="Times New Roman"/>
              </a:rPr>
              <a:t>запуску комерційних супутників.</a:t>
            </a:r>
          </a:p>
          <a:p>
            <a:r>
              <a:rPr lang="ru-RU" sz="2000" b="0" i="0" u="none" strike="noStrike" baseline="0" dirty="0" smtClean="0">
                <a:latin typeface="Times New Roman"/>
              </a:rPr>
              <a:t>6. </a:t>
            </a:r>
            <a:r>
              <a:rPr lang="ru-RU" sz="2000" b="0" i="0" u="none" strike="noStrike" baseline="0" dirty="0" err="1" smtClean="0">
                <a:latin typeface="Times New Roman"/>
              </a:rPr>
              <a:t>Налагоджуються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зв’язки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українських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бізнесменів</a:t>
            </a:r>
            <a:r>
              <a:rPr lang="ru-RU" sz="2000" b="0" i="0" u="none" strike="noStrike" baseline="0" dirty="0" smtClean="0">
                <a:latin typeface="Times New Roman"/>
              </a:rPr>
              <a:t> </a:t>
            </a:r>
            <a:r>
              <a:rPr lang="ru-RU" sz="2000" b="0" i="0" u="none" strike="noStrike" baseline="0" dirty="0" err="1" smtClean="0">
                <a:latin typeface="Times New Roman"/>
              </a:rPr>
              <a:t>Канади</a:t>
            </a:r>
            <a:endParaRPr lang="ru-RU" sz="2000" b="0" i="0" u="none" strike="noStrike" baseline="0" dirty="0" smtClean="0">
              <a:latin typeface="Times New Roman"/>
            </a:endParaRPr>
          </a:p>
          <a:p>
            <a:r>
              <a:rPr lang="ru-RU" sz="2000" b="0" i="0" u="none" strike="noStrike" baseline="0" dirty="0" smtClean="0">
                <a:latin typeface="Times New Roman"/>
              </a:rPr>
              <a:t>з </a:t>
            </a:r>
            <a:r>
              <a:rPr lang="ru-RU" sz="2000" b="0" i="0" u="none" strike="noStrike" baseline="0" dirty="0" err="1" smtClean="0">
                <a:latin typeface="Times New Roman"/>
              </a:rPr>
              <a:t>діловими</a:t>
            </a:r>
            <a:r>
              <a:rPr lang="ru-RU" sz="2000" b="0" i="0" u="none" strike="noStrike" baseline="0" dirty="0" smtClean="0">
                <a:latin typeface="Times New Roman"/>
              </a:rPr>
              <a:t> колами У </a:t>
            </a:r>
            <a:r>
              <a:rPr lang="ru-RU" sz="2000" b="0" i="0" u="none" strike="noStrike" baseline="0" dirty="0" err="1" smtClean="0">
                <a:latin typeface="Times New Roman"/>
              </a:rPr>
              <a:t>країни</a:t>
            </a:r>
            <a:r>
              <a:rPr lang="ru-RU" sz="2000" b="0" i="0" u="none" strike="noStrike" baseline="0" dirty="0" smtClean="0">
                <a:latin typeface="Times New Roman"/>
              </a:rPr>
              <a:t>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12192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6626" name="Picture 2" descr="C:\Users\Viktorr\Desktop\Картинки\83978117_4000491_abstrakciy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74226"/>
            <a:ext cx="9456632" cy="709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908720"/>
            <a:ext cx="6840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Дякую за увагу!</a:t>
            </a:r>
            <a:endParaRPr lang="uk-UA" sz="8000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52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 descr="http://pedsovet.su/_ld/369/4551229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511477"/>
            <a:ext cx="58326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i="0" u="none" strike="noStrike" baseline="0" dirty="0" smtClean="0">
                <a:solidFill>
                  <a:srgbClr val="808000"/>
                </a:solidFill>
                <a:latin typeface="Times New Roman"/>
              </a:rPr>
              <a:t>Становище країни після Другої світової війни</a:t>
            </a:r>
            <a:endParaRPr lang="uk-UA" sz="7200" dirty="0">
              <a:solidFill>
                <a:srgbClr val="8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879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243408"/>
            <a:ext cx="12745416" cy="888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404664"/>
            <a:ext cx="6696744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400" b="1" i="0" u="none" strike="noStrike" baseline="0" dirty="0" smtClean="0">
                <a:latin typeface="Times New Roman"/>
              </a:rPr>
              <a:t>1. Канада в роки </a:t>
            </a:r>
            <a:r>
              <a:rPr lang="ru-RU" sz="2400" b="1" i="0" u="none" strike="noStrike" baseline="0" dirty="0" err="1" smtClean="0">
                <a:latin typeface="Times New Roman"/>
              </a:rPr>
              <a:t>Другої</a:t>
            </a:r>
            <a:r>
              <a:rPr lang="ru-RU" sz="2400" b="1" i="0" u="none" strike="noStrike" baseline="0" dirty="0" smtClean="0">
                <a:latin typeface="Times New Roman"/>
              </a:rPr>
              <a:t> </a:t>
            </a:r>
            <a:r>
              <a:rPr lang="ru-RU" sz="2400" b="1" i="0" u="none" strike="noStrike" baseline="0" dirty="0" err="1" smtClean="0">
                <a:latin typeface="Times New Roman"/>
              </a:rPr>
              <a:t>світової</a:t>
            </a:r>
            <a:r>
              <a:rPr lang="ru-RU" sz="2400" b="1" i="0" u="none" strike="noStrike" baseline="0" dirty="0" smtClean="0">
                <a:latin typeface="Times New Roman"/>
              </a:rPr>
              <a:t> </a:t>
            </a:r>
            <a:r>
              <a:rPr lang="ru-RU" sz="2400" b="1" i="0" u="none" strike="noStrike" baseline="0" dirty="0" err="1" smtClean="0">
                <a:latin typeface="Times New Roman"/>
              </a:rPr>
              <a:t>війни</a:t>
            </a:r>
            <a:r>
              <a:rPr lang="ru-RU" sz="2400" b="1" i="0" u="none" strike="noStrike" baseline="0" dirty="0" smtClean="0">
                <a:latin typeface="Times New Roman"/>
              </a:rPr>
              <a:t> </a:t>
            </a:r>
            <a:r>
              <a:rPr lang="ru-RU" sz="2400" b="1" i="0" u="none" strike="noStrike" baseline="0" dirty="0" err="1" smtClean="0">
                <a:latin typeface="Times New Roman"/>
              </a:rPr>
              <a:t>була</a:t>
            </a:r>
            <a:r>
              <a:rPr lang="ru-RU" sz="2400" b="1" i="0" u="none" strike="noStrike" baseline="0" dirty="0" smtClean="0">
                <a:latin typeface="Times New Roman"/>
              </a:rPr>
              <a:t> на </a:t>
            </a:r>
            <a:r>
              <a:rPr lang="ru-RU" sz="2400" b="1" i="0" u="none" strike="noStrike" baseline="0" dirty="0" err="1" smtClean="0">
                <a:latin typeface="Times New Roman"/>
              </a:rPr>
              <a:t>боці</a:t>
            </a:r>
            <a:r>
              <a:rPr lang="ru-RU" sz="2400" b="1" i="0" u="none" strike="noStrike" baseline="0" dirty="0" smtClean="0">
                <a:latin typeface="Times New Roman"/>
              </a:rPr>
              <a:t> </a:t>
            </a:r>
            <a:r>
              <a:rPr lang="ru-RU" sz="2400" b="1" i="0" u="none" strike="noStrike" baseline="0" dirty="0" err="1" smtClean="0">
                <a:latin typeface="Times New Roman"/>
              </a:rPr>
              <a:t>антигітлерівської</a:t>
            </a:r>
            <a:r>
              <a:rPr lang="ru-RU" sz="2400" b="1" dirty="0">
                <a:latin typeface="Times New Roman"/>
              </a:rPr>
              <a:t> </a:t>
            </a:r>
            <a:r>
              <a:rPr lang="ru-RU" sz="2400" b="1" i="0" u="none" strike="noStrike" baseline="0" dirty="0" err="1" smtClean="0">
                <a:latin typeface="Times New Roman"/>
              </a:rPr>
              <a:t>коаліції</a:t>
            </a:r>
            <a:r>
              <a:rPr lang="ru-RU" sz="2400" b="1" i="0" u="none" strike="noStrike" baseline="0" dirty="0" smtClean="0">
                <a:latin typeface="Times New Roman"/>
              </a:rPr>
              <a:t>. </a:t>
            </a:r>
            <a:r>
              <a:rPr lang="ru-RU" sz="2400" b="1" i="0" u="none" strike="noStrike" baseline="0" dirty="0" err="1" smtClean="0">
                <a:latin typeface="Times New Roman"/>
              </a:rPr>
              <a:t>Її</a:t>
            </a:r>
            <a:r>
              <a:rPr lang="ru-RU" sz="2400" b="1" i="0" u="none" strike="noStrike" baseline="0" dirty="0" smtClean="0">
                <a:latin typeface="Times New Roman"/>
              </a:rPr>
              <a:t> </a:t>
            </a:r>
            <a:r>
              <a:rPr lang="ru-RU" sz="2400" b="1" i="0" u="none" strike="noStrike" baseline="0" dirty="0" err="1" smtClean="0">
                <a:latin typeface="Times New Roman"/>
              </a:rPr>
              <a:t>війська</a:t>
            </a:r>
            <a:r>
              <a:rPr lang="ru-RU" sz="2400" b="1" dirty="0">
                <a:latin typeface="Times New Roman"/>
              </a:rPr>
              <a:t> </a:t>
            </a:r>
            <a:r>
              <a:rPr lang="ru-RU" sz="2400" b="1" i="0" u="none" strike="noStrike" baseline="0" dirty="0" smtClean="0">
                <a:latin typeface="Times New Roman"/>
              </a:rPr>
              <a:t>брали участь у </a:t>
            </a:r>
            <a:r>
              <a:rPr lang="ru-RU" sz="2400" b="1" i="0" u="none" strike="noStrike" baseline="0" dirty="0" err="1" smtClean="0">
                <a:latin typeface="Times New Roman"/>
              </a:rPr>
              <a:t>воєнних</a:t>
            </a:r>
            <a:r>
              <a:rPr lang="ru-RU" sz="2400" b="1" i="0" u="none" strike="noStrike" baseline="0" dirty="0" smtClean="0">
                <a:latin typeface="Times New Roman"/>
              </a:rPr>
              <a:t> </a:t>
            </a:r>
            <a:r>
              <a:rPr lang="ru-RU" sz="2400" b="1" i="0" u="none" strike="noStrike" baseline="0" dirty="0" err="1" smtClean="0">
                <a:latin typeface="Times New Roman"/>
              </a:rPr>
              <a:t>діях</a:t>
            </a:r>
            <a:r>
              <a:rPr lang="ru-RU" sz="2400" b="1" dirty="0">
                <a:latin typeface="Times New Roman"/>
              </a:rPr>
              <a:t> </a:t>
            </a:r>
            <a:r>
              <a:rPr lang="ru-RU" sz="2400" b="1" i="0" u="none" strike="noStrike" baseline="0" dirty="0" smtClean="0">
                <a:latin typeface="Times New Roman"/>
              </a:rPr>
              <a:t>на фронтах </a:t>
            </a:r>
            <a:r>
              <a:rPr lang="ru-RU" sz="2400" b="1" i="0" u="none" strike="noStrike" baseline="0" dirty="0" err="1" smtClean="0">
                <a:latin typeface="Times New Roman"/>
              </a:rPr>
              <a:t>Італії</a:t>
            </a:r>
            <a:r>
              <a:rPr lang="ru-RU" sz="2400" b="1" i="0" u="none" strike="noStrike" baseline="0" dirty="0" smtClean="0">
                <a:latin typeface="Times New Roman"/>
              </a:rPr>
              <a:t>, </a:t>
            </a:r>
            <a:r>
              <a:rPr lang="ru-RU" sz="2400" b="1" i="0" u="none" strike="noStrike" baseline="0" dirty="0" err="1" smtClean="0">
                <a:latin typeface="Times New Roman"/>
              </a:rPr>
              <a:t>Франції</a:t>
            </a:r>
            <a:r>
              <a:rPr lang="ru-RU" sz="2400" b="1" i="0" u="none" strike="noStrike" baseline="0" dirty="0" smtClean="0">
                <a:latin typeface="Times New Roman"/>
              </a:rPr>
              <a:t>, </a:t>
            </a:r>
            <a:r>
              <a:rPr lang="ru-RU" sz="2400" b="1" i="0" u="none" strike="noStrike" baseline="0" dirty="0" err="1" smtClean="0">
                <a:latin typeface="Times New Roman"/>
              </a:rPr>
              <a:t>Індії</a:t>
            </a:r>
            <a:r>
              <a:rPr lang="ru-RU" sz="2400" b="1" i="0" u="none" strike="noStrike" baseline="0" dirty="0" smtClean="0">
                <a:latin typeface="Times New Roman"/>
              </a:rPr>
              <a:t>, </a:t>
            </a:r>
            <a:r>
              <a:rPr lang="ru-RU" sz="2400" b="1" i="0" u="none" strike="noStrike" baseline="0" dirty="0" err="1" smtClean="0">
                <a:latin typeface="Times New Roman"/>
              </a:rPr>
              <a:t>Бірми</a:t>
            </a:r>
            <a:r>
              <a:rPr lang="ru-RU" sz="2400" b="1" i="0" u="none" strike="noStrike" baseline="0" dirty="0" smtClean="0">
                <a:latin typeface="Times New Roman"/>
              </a:rPr>
              <a:t>. На </a:t>
            </a:r>
            <a:r>
              <a:rPr lang="ru-RU" sz="2400" b="1" i="0" u="none" strike="noStrike" baseline="0" dirty="0" err="1" smtClean="0">
                <a:latin typeface="Times New Roman"/>
              </a:rPr>
              <a:t>території</a:t>
            </a:r>
            <a:r>
              <a:rPr lang="ru-RU" sz="2400" b="1" i="0" u="none" strike="noStrike" baseline="0" dirty="0" smtClean="0">
                <a:latin typeface="Times New Roman"/>
              </a:rPr>
              <a:t> </a:t>
            </a:r>
            <a:r>
              <a:rPr lang="ru-RU" sz="2400" b="1" i="0" u="none" strike="noStrike" baseline="0" dirty="0" err="1" smtClean="0">
                <a:latin typeface="Times New Roman"/>
              </a:rPr>
              <a:t>Канади</a:t>
            </a:r>
            <a:r>
              <a:rPr lang="ru-RU" sz="2400" b="1" dirty="0">
                <a:latin typeface="Times New Roman"/>
              </a:rPr>
              <a:t> </a:t>
            </a:r>
            <a:r>
              <a:rPr lang="ru-RU" sz="2400" b="1" i="0" u="none" strike="noStrike" baseline="0" dirty="0" err="1" smtClean="0">
                <a:latin typeface="Times New Roman"/>
              </a:rPr>
              <a:t>ніяких</a:t>
            </a:r>
            <a:r>
              <a:rPr lang="ru-RU" sz="2400" b="1" i="0" u="none" strike="noStrike" baseline="0" dirty="0" smtClean="0">
                <a:latin typeface="Times New Roman"/>
              </a:rPr>
              <a:t> </a:t>
            </a:r>
            <a:r>
              <a:rPr lang="ru-RU" sz="2400" b="1" i="0" u="none" strike="noStrike" baseline="0" dirty="0" err="1" smtClean="0">
                <a:latin typeface="Times New Roman"/>
              </a:rPr>
              <a:t>військових</a:t>
            </a:r>
            <a:r>
              <a:rPr lang="ru-RU" sz="2400" b="1" i="0" u="none" strike="noStrike" baseline="0" dirty="0" smtClean="0">
                <a:latin typeface="Times New Roman"/>
              </a:rPr>
              <a:t> </a:t>
            </a:r>
            <a:r>
              <a:rPr lang="ru-RU" sz="2400" b="1" i="0" u="none" strike="noStrike" baseline="0" dirty="0" err="1" smtClean="0">
                <a:latin typeface="Times New Roman"/>
              </a:rPr>
              <a:t>дій</a:t>
            </a:r>
            <a:r>
              <a:rPr lang="ru-RU" sz="2400" b="1" i="0" u="none" strike="noStrike" baseline="0" dirty="0" smtClean="0">
                <a:latin typeface="Times New Roman"/>
              </a:rPr>
              <a:t> не </a:t>
            </a:r>
            <a:r>
              <a:rPr lang="ru-RU" sz="2400" b="1" i="0" u="none" strike="noStrike" baseline="0" dirty="0" err="1" smtClean="0">
                <a:latin typeface="Times New Roman"/>
              </a:rPr>
              <a:t>було</a:t>
            </a:r>
            <a:r>
              <a:rPr lang="ru-RU" sz="2400" b="1" i="0" u="none" strike="noStrike" baseline="0" dirty="0" smtClean="0">
                <a:latin typeface="Times New Roman"/>
              </a:rPr>
              <a:t>.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39852017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4" name="Picture 4" descr="Вопросы: - Картинка 3807/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42" y="-243408"/>
            <a:ext cx="9324528" cy="735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8777" y="-1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2. За роки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війни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 Канада поставила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країнам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антигітлерівської</a:t>
            </a:r>
            <a:r>
              <a:rPr lang="ru-RU" sz="2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коаліції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: 50 тис.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танків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, бронемашин і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бронетранспортерів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,</a:t>
            </a:r>
            <a:r>
              <a:rPr lang="ru-RU" sz="2000" b="1" i="0" u="none" strike="noStrike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 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16 тис.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літаків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, 816 тис.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вантажних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автомобілів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,</a:t>
            </a:r>
            <a:r>
              <a:rPr lang="ru-RU" sz="2000" b="1" i="0" u="none" strike="noStrike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 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43 тис.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гармат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, 1,7 млн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одиниць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стрілецької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зброї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,</a:t>
            </a:r>
          </a:p>
          <a:p>
            <a:r>
              <a:rPr lang="uk-UA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4 тис. військових суден.</a:t>
            </a:r>
          </a:p>
          <a:p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3.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Військово-морський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 флот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Канади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вийшов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 на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четверте</a:t>
            </a:r>
            <a:r>
              <a:rPr lang="ru-RU" sz="2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місце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 у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світі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 та з 1944 р.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повністю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 взяв на себе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охорону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військових</a:t>
            </a:r>
            <a:r>
              <a:rPr lang="ru-RU" sz="2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перевезень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зі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 СІІІА у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Велику</a:t>
            </a:r>
            <a:r>
              <a:rPr lang="ru-RU" sz="2000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Британію</a:t>
            </a:r>
            <a:r>
              <a:rPr lang="ru-RU" b="1" i="0" u="none" strike="noStrike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</a:rPr>
              <a:t>.</a:t>
            </a:r>
            <a:endParaRPr lang="uk-UA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122" name="Picture 2" descr="http://podorozg.ostriv.in.ua/images/publications/4/12028/content/AMARC_at_Davis-Monthan_Air_Force_Base-cropped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38" y="2148539"/>
            <a:ext cx="6912768" cy="462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43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 descr="Программа активизации экономики привлечет в Украину инвесторов, - эксперт Новости. Новости дня на сайте Подробност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44766"/>
            <a:ext cx="10318448" cy="687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5292080" cy="4680520"/>
          </a:xfrm>
        </p:spPr>
        <p:txBody>
          <a:bodyPr>
            <a:noAutofit/>
          </a:bodyPr>
          <a:lstStyle/>
          <a:p>
            <a:r>
              <a:rPr lang="uk-UA" sz="2800" b="1" dirty="0" smtClean="0"/>
              <a:t>4. Війна сприяла економічному розвиткові. Канада </a:t>
            </a:r>
            <a:r>
              <a:rPr lang="uk-UA" sz="2800" b="1" dirty="0" err="1" smtClean="0"/>
              <a:t>пере-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/>
              <a:t>творилася на індустріальну державу і вийшла на третє</a:t>
            </a:r>
            <a:br>
              <a:rPr lang="uk-UA" sz="2800" b="1" dirty="0" smtClean="0"/>
            </a:br>
            <a:r>
              <a:rPr lang="uk-UA" sz="2800" b="1" dirty="0" smtClean="0"/>
              <a:t>місце в світі у промисловому виробництві.</a:t>
            </a:r>
            <a:br>
              <a:rPr lang="uk-UA" sz="2800" b="1" dirty="0" smtClean="0"/>
            </a:br>
            <a:r>
              <a:rPr lang="uk-UA" sz="2800" b="1" dirty="0" smtClean="0"/>
              <a:t>5. За роки війни її національний дохід зріс у два рази.</a:t>
            </a:r>
            <a:br>
              <a:rPr lang="uk-UA" sz="2800" b="1" dirty="0" smtClean="0"/>
            </a:br>
            <a:r>
              <a:rPr lang="uk-UA" sz="2800" b="1" dirty="0" smtClean="0"/>
              <a:t>6. У повоєнні роки економіка Канади розвивалася високими</a:t>
            </a:r>
            <a:br>
              <a:rPr lang="uk-UA" sz="2800" b="1" dirty="0" smtClean="0"/>
            </a:br>
            <a:r>
              <a:rPr lang="uk-UA" sz="2800" b="1" dirty="0" smtClean="0"/>
              <a:t>темпами.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2102253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60" y="-79756"/>
            <a:ext cx="13716000" cy="693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0"/>
            <a:ext cx="6840760" cy="6237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Причини стрімкого розвитку </a:t>
            </a:r>
            <a:r>
              <a:rPr lang="uk-UA" sz="32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економіки:</a:t>
            </a:r>
            <a:endParaRPr lang="ru-RU" sz="2400" b="0" i="0" u="none" strike="noStrike" baseline="0" dirty="0" smtClean="0">
              <a:solidFill>
                <a:srgbClr val="0070C0"/>
              </a:solidFill>
              <a:latin typeface="Times New Roman"/>
            </a:endParaRPr>
          </a:p>
          <a:p>
            <a:r>
              <a:rPr lang="ru-RU" sz="2800" b="1" i="0" u="none" strike="noStrike" baseline="0" dirty="0" smtClean="0">
                <a:latin typeface="Times New Roman"/>
              </a:rPr>
              <a:t>• Активно </a:t>
            </a:r>
            <a:r>
              <a:rPr lang="ru-RU" sz="2800" b="1" i="0" u="none" strike="noStrike" baseline="0" dirty="0" err="1" smtClean="0">
                <a:latin typeface="Times New Roman"/>
              </a:rPr>
              <a:t>освоювалися</a:t>
            </a:r>
            <a:r>
              <a:rPr lang="ru-RU" sz="2800" b="1" i="0" u="none" strike="noStrike" baseline="0" dirty="0" smtClean="0">
                <a:latin typeface="Times New Roman"/>
              </a:rPr>
              <a:t> </a:t>
            </a:r>
            <a:r>
              <a:rPr lang="ru-RU" sz="2800" b="1" i="0" u="none" strike="noStrike" baseline="0" dirty="0" err="1" smtClean="0">
                <a:latin typeface="Times New Roman"/>
              </a:rPr>
              <a:t>території</a:t>
            </a:r>
            <a:r>
              <a:rPr lang="ru-RU" sz="2800" b="1" i="0" u="none" strike="noStrike" baseline="0" dirty="0" smtClean="0">
                <a:latin typeface="Times New Roman"/>
              </a:rPr>
              <a:t> на </a:t>
            </a:r>
            <a:r>
              <a:rPr lang="ru-RU" sz="2800" b="1" i="0" u="none" strike="noStrike" baseline="0" dirty="0" err="1" smtClean="0">
                <a:latin typeface="Times New Roman"/>
              </a:rPr>
              <a:t>півночі</a:t>
            </a:r>
            <a:r>
              <a:rPr lang="ru-RU" sz="2800" b="1" i="0" u="none" strike="noStrike" baseline="0" dirty="0" smtClean="0">
                <a:latin typeface="Times New Roman"/>
              </a:rPr>
              <a:t> та </a:t>
            </a:r>
            <a:r>
              <a:rPr lang="ru-RU" sz="2800" b="1" i="0" u="none" strike="noStrike" baseline="0" dirty="0" err="1" smtClean="0">
                <a:latin typeface="Times New Roman"/>
              </a:rPr>
              <a:t>заході</a:t>
            </a:r>
            <a:r>
              <a:rPr lang="ru-RU" sz="2800" b="1" dirty="0">
                <a:latin typeface="Times New Roman"/>
              </a:rPr>
              <a:t> </a:t>
            </a:r>
            <a:r>
              <a:rPr lang="uk-UA" sz="2800" b="1" i="0" u="none" strike="noStrike" baseline="0" dirty="0" smtClean="0">
                <a:latin typeface="Times New Roman"/>
              </a:rPr>
              <a:t>країни.</a:t>
            </a:r>
          </a:p>
          <a:p>
            <a:r>
              <a:rPr lang="ru-RU" sz="2800" b="1" i="0" u="none" strike="noStrike" baseline="0" dirty="0" smtClean="0">
                <a:latin typeface="Times New Roman"/>
              </a:rPr>
              <a:t>• У </a:t>
            </a:r>
            <a:r>
              <a:rPr lang="ru-RU" sz="2800" b="1" i="0" u="none" strike="noStrike" baseline="0" dirty="0" err="1" smtClean="0">
                <a:latin typeface="Times New Roman"/>
              </a:rPr>
              <a:t>Канаді</a:t>
            </a:r>
            <a:r>
              <a:rPr lang="ru-RU" sz="2800" b="1" i="0" u="none" strike="noStrike" baseline="0" dirty="0" smtClean="0">
                <a:latin typeface="Times New Roman"/>
              </a:rPr>
              <a:t> </a:t>
            </a:r>
            <a:r>
              <a:rPr lang="ru-RU" sz="2800" b="1" i="0" u="none" strike="noStrike" baseline="0" dirty="0" err="1" smtClean="0">
                <a:latin typeface="Times New Roman"/>
              </a:rPr>
              <a:t>багаті</a:t>
            </a:r>
            <a:r>
              <a:rPr lang="ru-RU" sz="2800" b="1" i="0" u="none" strike="noStrike" baseline="0" dirty="0" smtClean="0">
                <a:latin typeface="Times New Roman"/>
              </a:rPr>
              <a:t> </a:t>
            </a:r>
            <a:r>
              <a:rPr lang="ru-RU" sz="2800" b="1" i="0" u="none" strike="noStrike" baseline="0" dirty="0" err="1" smtClean="0">
                <a:latin typeface="Times New Roman"/>
              </a:rPr>
              <a:t>родовища</a:t>
            </a:r>
            <a:r>
              <a:rPr lang="ru-RU" sz="2800" b="1" i="0" u="none" strike="noStrike" baseline="0" dirty="0" smtClean="0">
                <a:latin typeface="Times New Roman"/>
              </a:rPr>
              <a:t> </a:t>
            </a:r>
            <a:r>
              <a:rPr lang="ru-RU" sz="2800" b="1" i="0" u="none" strike="noStrike" baseline="0" dirty="0" err="1" smtClean="0">
                <a:latin typeface="Times New Roman"/>
              </a:rPr>
              <a:t>корисних</a:t>
            </a:r>
            <a:r>
              <a:rPr lang="ru-RU" sz="2800" b="1" i="0" u="none" strike="noStrike" baseline="0" dirty="0" smtClean="0">
                <a:latin typeface="Times New Roman"/>
              </a:rPr>
              <a:t> </a:t>
            </a:r>
            <a:r>
              <a:rPr lang="ru-RU" sz="2800" b="1" i="0" u="none" strike="noStrike" baseline="0" dirty="0" err="1" smtClean="0">
                <a:latin typeface="Times New Roman"/>
              </a:rPr>
              <a:t>копалин</a:t>
            </a:r>
            <a:r>
              <a:rPr lang="ru-RU" sz="2800" b="1" i="0" u="none" strike="noStrike" baseline="0" dirty="0" smtClean="0">
                <a:latin typeface="Times New Roman"/>
              </a:rPr>
              <a:t> — </a:t>
            </a:r>
            <a:r>
              <a:rPr lang="ru-RU" sz="2800" b="1" i="0" u="none" strike="noStrike" baseline="0" dirty="0" err="1" smtClean="0">
                <a:latin typeface="Times New Roman"/>
              </a:rPr>
              <a:t>нафти</a:t>
            </a:r>
            <a:r>
              <a:rPr lang="ru-RU" sz="2800" b="1" i="0" u="none" strike="noStrike" baseline="0" dirty="0" smtClean="0">
                <a:latin typeface="Times New Roman"/>
              </a:rPr>
              <a:t>,</a:t>
            </a:r>
            <a:r>
              <a:rPr lang="ru-RU" sz="2800" b="1" i="0" u="none" strike="noStrike" dirty="0" smtClean="0">
                <a:latin typeface="Times New Roman"/>
              </a:rPr>
              <a:t> </a:t>
            </a:r>
            <a:r>
              <a:rPr lang="uk-UA" sz="2800" b="1" i="0" u="none" strike="noStrike" baseline="0" dirty="0" smtClean="0">
                <a:latin typeface="Times New Roman"/>
              </a:rPr>
              <a:t>газу, урану, нікелю, алюмінію, лісу.</a:t>
            </a:r>
          </a:p>
          <a:p>
            <a:r>
              <a:rPr lang="ru-RU" sz="2800" b="1" i="0" u="none" strike="noStrike" baseline="0" dirty="0" smtClean="0">
                <a:latin typeface="Times New Roman"/>
              </a:rPr>
              <a:t>• </a:t>
            </a:r>
            <a:r>
              <a:rPr lang="ru-RU" sz="2800" b="1" i="0" u="none" strike="noStrike" baseline="0" dirty="0" err="1" smtClean="0">
                <a:latin typeface="Times New Roman"/>
              </a:rPr>
              <a:t>Було</a:t>
            </a:r>
            <a:r>
              <a:rPr lang="ru-RU" sz="2800" b="1" i="0" u="none" strike="noStrike" baseline="0" dirty="0" smtClean="0">
                <a:latin typeface="Times New Roman"/>
              </a:rPr>
              <a:t> </a:t>
            </a:r>
            <a:r>
              <a:rPr lang="ru-RU" sz="2800" b="1" i="0" u="none" strike="noStrike" baseline="0" dirty="0" err="1" smtClean="0">
                <a:latin typeface="Times New Roman"/>
              </a:rPr>
              <a:t>відкрито</a:t>
            </a:r>
            <a:r>
              <a:rPr lang="ru-RU" sz="2800" b="1" i="0" u="none" strike="noStrike" baseline="0" dirty="0" smtClean="0">
                <a:latin typeface="Times New Roman"/>
              </a:rPr>
              <a:t> </a:t>
            </a:r>
            <a:r>
              <a:rPr lang="ru-RU" sz="2800" b="1" i="0" u="none" strike="noStrike" baseline="0" dirty="0" err="1" smtClean="0">
                <a:latin typeface="Times New Roman"/>
              </a:rPr>
              <a:t>багато</a:t>
            </a:r>
            <a:r>
              <a:rPr lang="ru-RU" sz="2800" b="1" i="0" u="none" strike="noStrike" baseline="0" dirty="0" smtClean="0">
                <a:latin typeface="Times New Roman"/>
              </a:rPr>
              <a:t> </a:t>
            </a:r>
            <a:r>
              <a:rPr lang="ru-RU" sz="2800" b="1" i="0" u="none" strike="noStrike" baseline="0" dirty="0" err="1" smtClean="0">
                <a:latin typeface="Times New Roman"/>
              </a:rPr>
              <a:t>родовищ</a:t>
            </a:r>
            <a:r>
              <a:rPr lang="ru-RU" sz="2800" b="1" i="0" u="none" strike="noStrike" baseline="0" dirty="0" smtClean="0">
                <a:latin typeface="Times New Roman"/>
              </a:rPr>
              <a:t> </a:t>
            </a:r>
            <a:r>
              <a:rPr lang="ru-RU" sz="2800" b="1" i="0" u="none" strike="noStrike" baseline="0" dirty="0" err="1" smtClean="0">
                <a:latin typeface="Times New Roman"/>
              </a:rPr>
              <a:t>нафти</a:t>
            </a:r>
            <a:r>
              <a:rPr lang="ru-RU" sz="2800" b="1" i="0" u="none" strike="noStrike" baseline="0" dirty="0" smtClean="0">
                <a:latin typeface="Times New Roman"/>
              </a:rPr>
              <a:t> у 1947 р. в </a:t>
            </a:r>
            <a:r>
              <a:rPr lang="ru-RU" sz="2800" b="1" i="0" u="none" strike="noStrike" baseline="0" dirty="0" err="1" smtClean="0">
                <a:latin typeface="Times New Roman"/>
              </a:rPr>
              <a:t>Альберті</a:t>
            </a:r>
            <a:r>
              <a:rPr lang="ru-RU" sz="2800" b="1" dirty="0">
                <a:latin typeface="Times New Roman"/>
              </a:rPr>
              <a:t> </a:t>
            </a:r>
            <a:r>
              <a:rPr lang="ru-RU" sz="2800" b="1" i="0" u="none" strike="noStrike" baseline="0" dirty="0" smtClean="0">
                <a:latin typeface="Times New Roman"/>
              </a:rPr>
              <a:t>та </a:t>
            </a:r>
            <a:r>
              <a:rPr lang="ru-RU" sz="2800" b="1" i="0" u="none" strike="noStrike" baseline="0" dirty="0" err="1" smtClean="0">
                <a:latin typeface="Times New Roman"/>
              </a:rPr>
              <a:t>Саскачевані</a:t>
            </a:r>
            <a:r>
              <a:rPr lang="ru-RU" sz="2800" b="1" i="0" u="none" strike="noStrike" baseline="0" dirty="0" smtClean="0">
                <a:latin typeface="Times New Roman"/>
              </a:rPr>
              <a:t>. </a:t>
            </a:r>
            <a:r>
              <a:rPr lang="ru-RU" sz="2800" b="1" i="0" u="none" strike="noStrike" baseline="0" dirty="0" err="1" smtClean="0">
                <a:latin typeface="Times New Roman"/>
              </a:rPr>
              <a:t>Зростала</a:t>
            </a:r>
            <a:r>
              <a:rPr lang="ru-RU" sz="2800" b="1" i="0" u="none" strike="noStrike" baseline="0" dirty="0" smtClean="0">
                <a:latin typeface="Times New Roman"/>
              </a:rPr>
              <a:t> </a:t>
            </a:r>
            <a:r>
              <a:rPr lang="ru-RU" sz="2800" b="1" i="0" u="none" strike="noStrike" baseline="0" dirty="0" err="1" smtClean="0">
                <a:latin typeface="Times New Roman"/>
              </a:rPr>
              <a:t>економічна</a:t>
            </a:r>
            <a:r>
              <a:rPr lang="ru-RU" sz="2800" b="1" i="0" u="none" strike="noStrike" baseline="0" dirty="0" smtClean="0">
                <a:latin typeface="Times New Roman"/>
              </a:rPr>
              <a:t> та </a:t>
            </a:r>
            <a:r>
              <a:rPr lang="ru-RU" sz="2800" b="1" i="0" u="none" strike="noStrike" baseline="0" dirty="0" err="1" smtClean="0">
                <a:latin typeface="Times New Roman"/>
              </a:rPr>
              <a:t>військова</a:t>
            </a:r>
            <a:r>
              <a:rPr lang="ru-RU" sz="2800" b="1" dirty="0">
                <a:latin typeface="Times New Roman"/>
              </a:rPr>
              <a:t> </a:t>
            </a:r>
            <a:r>
              <a:rPr lang="uk-UA" sz="2800" b="1" i="0" u="none" strike="noStrike" baseline="0" dirty="0" smtClean="0">
                <a:latin typeface="Times New Roman"/>
              </a:rPr>
              <a:t>інтеграція зі СІЛА.</a:t>
            </a:r>
          </a:p>
          <a:p>
            <a:r>
              <a:rPr lang="ru-RU" sz="2800" b="1" i="0" u="none" strike="noStrike" baseline="0" dirty="0" smtClean="0">
                <a:latin typeface="Times New Roman"/>
              </a:rPr>
              <a:t>• У </a:t>
            </a:r>
            <a:r>
              <a:rPr lang="ru-RU" sz="2800" b="1" i="0" u="none" strike="noStrike" baseline="0" dirty="0" err="1" smtClean="0">
                <a:latin typeface="Times New Roman"/>
              </a:rPr>
              <a:t>країну</a:t>
            </a:r>
            <a:r>
              <a:rPr lang="ru-RU" sz="2800" b="1" i="0" u="none" strike="noStrike" baseline="0" dirty="0" smtClean="0">
                <a:latin typeface="Times New Roman"/>
              </a:rPr>
              <a:t> </a:t>
            </a:r>
            <a:r>
              <a:rPr lang="ru-RU" sz="2800" b="1" i="0" u="none" strike="noStrike" baseline="0" dirty="0" err="1" smtClean="0">
                <a:latin typeface="Times New Roman"/>
              </a:rPr>
              <a:t>надходили</a:t>
            </a:r>
            <a:r>
              <a:rPr lang="ru-RU" sz="2800" b="1" i="0" u="none" strike="noStrike" baseline="0" dirty="0" smtClean="0">
                <a:latin typeface="Times New Roman"/>
              </a:rPr>
              <a:t> </a:t>
            </a:r>
            <a:r>
              <a:rPr lang="ru-RU" sz="2800" b="1" i="0" u="none" strike="noStrike" baseline="0" dirty="0" err="1" smtClean="0">
                <a:latin typeface="Times New Roman"/>
              </a:rPr>
              <a:t>значні</a:t>
            </a:r>
            <a:r>
              <a:rPr lang="ru-RU" sz="2800" b="1" i="0" u="none" strike="noStrike" baseline="0" dirty="0" smtClean="0">
                <a:latin typeface="Times New Roman"/>
              </a:rPr>
              <a:t> </a:t>
            </a:r>
            <a:r>
              <a:rPr lang="ru-RU" sz="2800" b="1" i="0" u="none" strike="noStrike" baseline="0" dirty="0" err="1" smtClean="0">
                <a:latin typeface="Times New Roman"/>
              </a:rPr>
              <a:t>іноземні</a:t>
            </a:r>
            <a:r>
              <a:rPr lang="ru-RU" sz="2800" b="1" i="0" u="none" strike="noStrike" baseline="0" dirty="0" smtClean="0">
                <a:latin typeface="Times New Roman"/>
              </a:rPr>
              <a:t> </a:t>
            </a:r>
            <a:r>
              <a:rPr lang="ru-RU" sz="2800" b="1" i="0" u="none" strike="noStrike" baseline="0" dirty="0" err="1" smtClean="0">
                <a:latin typeface="Times New Roman"/>
              </a:rPr>
              <a:t>інвестиції</a:t>
            </a:r>
            <a:r>
              <a:rPr lang="ru-RU" sz="2800" b="1" i="0" u="none" strike="noStrike" baseline="0" dirty="0" smtClean="0">
                <a:latin typeface="Times New Roman"/>
              </a:rPr>
              <a:t>, </a:t>
            </a:r>
            <a:r>
              <a:rPr lang="ru-RU" sz="2800" b="1" i="0" u="none" strike="noStrike" baseline="0" dirty="0" err="1" smtClean="0">
                <a:latin typeface="Times New Roman"/>
              </a:rPr>
              <a:t>насамперед</a:t>
            </a:r>
            <a:r>
              <a:rPr lang="ru-RU" sz="2800" b="1" dirty="0">
                <a:latin typeface="Times New Roman"/>
              </a:rPr>
              <a:t> </a:t>
            </a:r>
            <a:r>
              <a:rPr lang="ru-RU" sz="2800" b="1" i="0" u="none" strike="noStrike" baseline="0" dirty="0" err="1" smtClean="0">
                <a:latin typeface="Times New Roman"/>
              </a:rPr>
              <a:t>зі</a:t>
            </a:r>
            <a:r>
              <a:rPr lang="ru-RU" sz="2800" b="1" i="0" u="none" strike="noStrike" baseline="0" dirty="0" smtClean="0">
                <a:latin typeface="Times New Roman"/>
              </a:rPr>
              <a:t> США та </a:t>
            </a:r>
            <a:r>
              <a:rPr lang="ru-RU" sz="2800" b="1" i="0" u="none" strike="noStrike" baseline="0" dirty="0" err="1" smtClean="0">
                <a:latin typeface="Times New Roman"/>
              </a:rPr>
              <a:t>Великої</a:t>
            </a:r>
            <a:r>
              <a:rPr lang="ru-RU" sz="2800" b="1" i="0" u="none" strike="noStrike" baseline="0" dirty="0" smtClean="0">
                <a:latin typeface="Times New Roman"/>
              </a:rPr>
              <a:t> </a:t>
            </a:r>
            <a:r>
              <a:rPr lang="ru-RU" sz="2800" b="1" i="0" u="none" strike="noStrike" baseline="0" dirty="0" err="1" smtClean="0">
                <a:latin typeface="Times New Roman"/>
              </a:rPr>
              <a:t>Британії</a:t>
            </a:r>
            <a:r>
              <a:rPr lang="ru-RU" sz="2800" b="1" i="0" u="none" strike="noStrike" baseline="0" dirty="0" smtClean="0">
                <a:latin typeface="Times New Roman"/>
              </a:rPr>
              <a:t>.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82399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548680"/>
            <a:ext cx="6984775" cy="5581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8800" b="1" i="0" u="none" strike="noStrike" baseline="0" dirty="0" err="1" smtClean="0">
                <a:solidFill>
                  <a:srgbClr val="808000"/>
                </a:solidFill>
                <a:latin typeface="Times New Roman"/>
              </a:rPr>
              <a:t>Внутрішньо-політичне</a:t>
            </a:r>
            <a:r>
              <a:rPr lang="uk-UA" sz="8800" b="1" i="0" u="none" strike="noStrike" baseline="0" dirty="0" smtClean="0">
                <a:solidFill>
                  <a:srgbClr val="808000"/>
                </a:solidFill>
                <a:latin typeface="Times New Roman"/>
              </a:rPr>
              <a:t> життя Канади</a:t>
            </a:r>
            <a:endParaRPr lang="uk-UA" sz="8800" b="1" dirty="0">
              <a:solidFill>
                <a:srgbClr val="8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555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442392" cy="1228998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548680"/>
            <a:ext cx="3960440" cy="47133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i="0" u="none" strike="noStrike" baseline="0" dirty="0" smtClean="0">
                <a:latin typeface="Times New Roman"/>
              </a:rPr>
              <a:t>У </a:t>
            </a:r>
            <a:r>
              <a:rPr lang="ru-RU" sz="2000" b="1" i="0" u="none" strike="noStrike" baseline="0" dirty="0" err="1" smtClean="0">
                <a:latin typeface="Times New Roman"/>
              </a:rPr>
              <a:t>країні</a:t>
            </a:r>
            <a:r>
              <a:rPr lang="ru-RU" sz="2000" b="1" i="0" u="none" strike="noStrike" baseline="0" dirty="0" smtClean="0"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latin typeface="Times New Roman"/>
              </a:rPr>
              <a:t>суперництво</a:t>
            </a:r>
            <a:r>
              <a:rPr lang="ru-RU" sz="2000" b="1" i="0" u="none" strike="noStrike" baseline="0" dirty="0" smtClean="0"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latin typeface="Times New Roman"/>
              </a:rPr>
              <a:t>двох</a:t>
            </a:r>
            <a:r>
              <a:rPr lang="ru-RU" sz="2000" b="1" i="0" u="none" strike="noStrike" baseline="0" dirty="0" smtClean="0"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latin typeface="Times New Roman"/>
              </a:rPr>
              <a:t>партій</a:t>
            </a:r>
            <a:r>
              <a:rPr lang="ru-RU" sz="2000" b="1" i="0" u="none" strike="noStrike" baseline="0" dirty="0" smtClean="0">
                <a:latin typeface="Times New Roman"/>
              </a:rPr>
              <a:t>.</a:t>
            </a:r>
          </a:p>
          <a:p>
            <a:pPr marL="0" indent="0">
              <a:buNone/>
            </a:pPr>
            <a:r>
              <a:rPr lang="ru-RU" sz="2000" b="1" i="0" u="none" strike="noStrike" baseline="0" dirty="0" smtClean="0">
                <a:latin typeface="Times New Roman"/>
              </a:rPr>
              <a:t>1. </a:t>
            </a:r>
            <a:r>
              <a:rPr lang="ru-RU" sz="2000" b="1" i="0" u="none" strike="noStrike" baseline="0" dirty="0" err="1" smtClean="0">
                <a:latin typeface="Times New Roman"/>
              </a:rPr>
              <a:t>Ліберальна</a:t>
            </a:r>
            <a:r>
              <a:rPr lang="ru-RU" sz="2000" b="1" i="0" u="none" strike="noStrike" baseline="0" dirty="0" smtClean="0">
                <a:latin typeface="Times New Roman"/>
              </a:rPr>
              <a:t>, створена у 1873 р.</a:t>
            </a:r>
          </a:p>
          <a:p>
            <a:pPr marL="0" indent="0">
              <a:buNone/>
            </a:pPr>
            <a:r>
              <a:rPr lang="uk-UA" sz="2000" b="1" i="0" u="none" strike="noStrike" baseline="0" dirty="0" smtClean="0">
                <a:latin typeface="Times New Roman"/>
              </a:rPr>
              <a:t>Виступала за: </a:t>
            </a:r>
          </a:p>
          <a:p>
            <a:pPr marL="0" indent="0">
              <a:buNone/>
            </a:pPr>
            <a:r>
              <a:rPr lang="ru-RU" sz="2000" b="1" i="0" u="none" strike="noStrike" baseline="0" dirty="0" smtClean="0">
                <a:latin typeface="Times New Roman"/>
              </a:rPr>
              <a:t>    • </a:t>
            </a:r>
            <a:r>
              <a:rPr lang="ru-RU" sz="2000" b="1" i="0" u="none" strike="noStrike" baseline="0" dirty="0" err="1" smtClean="0">
                <a:latin typeface="Times New Roman"/>
              </a:rPr>
              <a:t>захист</a:t>
            </a:r>
            <a:r>
              <a:rPr lang="ru-RU" sz="2000" b="1" i="0" u="none" strike="noStrike" baseline="0" dirty="0" smtClean="0">
                <a:latin typeface="Times New Roman"/>
              </a:rPr>
              <a:t> принципу “</a:t>
            </a:r>
            <a:r>
              <a:rPr lang="ru-RU" sz="2000" b="1" i="0" u="none" strike="noStrike" baseline="0" dirty="0" err="1" smtClean="0">
                <a:latin typeface="Times New Roman"/>
              </a:rPr>
              <a:t>вільного</a:t>
            </a:r>
            <a:r>
              <a:rPr lang="ru-RU" sz="2000" b="1" i="0" u="none" strike="noStrike" baseline="0" dirty="0" smtClean="0"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latin typeface="Times New Roman"/>
              </a:rPr>
              <a:t>підприємництва</a:t>
            </a:r>
            <a:r>
              <a:rPr lang="ru-RU" sz="2000" b="1" i="0" u="none" strike="noStrike" baseline="0" dirty="0" smtClean="0">
                <a:latin typeface="Times New Roman"/>
              </a:rPr>
              <a:t>” в </a:t>
            </a:r>
            <a:r>
              <a:rPr lang="ru-RU" sz="2000" b="1" i="0" u="none" strike="noStrike" baseline="0" dirty="0" err="1" smtClean="0">
                <a:latin typeface="Times New Roman"/>
              </a:rPr>
              <a:t>поєднанні</a:t>
            </a:r>
            <a:endParaRPr lang="ru-RU" sz="2000" b="1" i="0" u="none" strike="noStrike" baseline="0" dirty="0" smtClean="0">
              <a:latin typeface="Times New Roman"/>
            </a:endParaRPr>
          </a:p>
          <a:p>
            <a:pPr marL="0" indent="0">
              <a:buNone/>
            </a:pPr>
            <a:r>
              <a:rPr lang="ru-RU" sz="2000" b="1" i="0" u="none" strike="noStrike" baseline="0" dirty="0" smtClean="0">
                <a:latin typeface="Times New Roman"/>
              </a:rPr>
              <a:t>з </a:t>
            </a:r>
            <a:r>
              <a:rPr lang="ru-RU" sz="2000" b="1" i="0" u="none" strike="noStrike" baseline="0" dirty="0" err="1" smtClean="0">
                <a:latin typeface="Times New Roman"/>
              </a:rPr>
              <a:t>використанням</a:t>
            </a:r>
            <a:r>
              <a:rPr lang="ru-RU" sz="2000" b="1" i="0" u="none" strike="noStrike" baseline="0" dirty="0" smtClean="0"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latin typeface="Times New Roman"/>
              </a:rPr>
              <a:t>регулювальної</a:t>
            </a:r>
            <a:r>
              <a:rPr lang="ru-RU" sz="2000" b="1" i="0" u="none" strike="noStrike" baseline="0" dirty="0" smtClean="0"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latin typeface="Times New Roman"/>
              </a:rPr>
              <a:t>функції</a:t>
            </a:r>
            <a:r>
              <a:rPr lang="ru-RU" sz="2000" b="1" i="0" u="none" strike="noStrike" baseline="0" dirty="0" smtClean="0"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latin typeface="Times New Roman"/>
              </a:rPr>
              <a:t>держави</a:t>
            </a:r>
            <a:r>
              <a:rPr lang="ru-RU" sz="2000" b="1" dirty="0">
                <a:latin typeface="Times New Roman"/>
              </a:rPr>
              <a:t> </a:t>
            </a:r>
            <a:r>
              <a:rPr lang="uk-UA" sz="2000" b="1" i="0" u="none" strike="noStrike" baseline="0" dirty="0" smtClean="0">
                <a:latin typeface="Times New Roman"/>
              </a:rPr>
              <a:t>в обмеженій мірі;</a:t>
            </a:r>
          </a:p>
          <a:p>
            <a:pPr marL="0" indent="0">
              <a:buNone/>
            </a:pPr>
            <a:r>
              <a:rPr lang="ru-RU" sz="2000" b="1" i="0" u="none" strike="noStrike" baseline="0" dirty="0" smtClean="0">
                <a:latin typeface="Times New Roman"/>
              </a:rPr>
              <a:t>    • </a:t>
            </a:r>
            <a:r>
              <a:rPr lang="ru-RU" sz="2000" b="1" i="0" u="none" strike="noStrike" baseline="0" dirty="0" err="1" smtClean="0">
                <a:latin typeface="Times New Roman"/>
              </a:rPr>
              <a:t>використання</a:t>
            </a:r>
            <a:r>
              <a:rPr lang="ru-RU" sz="2000" b="1" i="0" u="none" strike="noStrike" baseline="0" dirty="0" smtClean="0"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latin typeface="Times New Roman"/>
              </a:rPr>
              <a:t>державних</a:t>
            </a:r>
            <a:r>
              <a:rPr lang="ru-RU" sz="2000" b="1" i="0" u="none" strike="noStrike" baseline="0" dirty="0" smtClean="0"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latin typeface="Times New Roman"/>
              </a:rPr>
              <a:t>програм</a:t>
            </a:r>
            <a:r>
              <a:rPr lang="ru-RU" sz="2000" b="1" i="0" u="none" strike="noStrike" baseline="0" dirty="0" smtClean="0"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latin typeface="Times New Roman"/>
              </a:rPr>
              <a:t>соціального</a:t>
            </a:r>
            <a:r>
              <a:rPr lang="ru-RU" sz="2000" b="1" i="0" u="none" strike="noStrike" baseline="0" dirty="0" smtClean="0"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latin typeface="Times New Roman"/>
              </a:rPr>
              <a:t>забезпечення</a:t>
            </a:r>
            <a:r>
              <a:rPr lang="ru-RU" sz="2000" b="1" i="0" u="none" strike="noStrike" baseline="0" dirty="0" smtClean="0">
                <a:latin typeface="Times New Roman"/>
              </a:rPr>
              <a:t>.</a:t>
            </a:r>
          </a:p>
          <a:p>
            <a:pPr marL="0" indent="0">
              <a:buNone/>
            </a:pPr>
            <a:r>
              <a:rPr lang="ru-RU" sz="2000" b="1" i="0" u="none" strike="noStrike" baseline="0" dirty="0" smtClean="0">
                <a:latin typeface="Times New Roman"/>
              </a:rPr>
              <a:t> 2. Консервативна (з 1956 р. — </a:t>
            </a:r>
            <a:r>
              <a:rPr lang="ru-RU" sz="2000" b="1" i="0" u="none" strike="noStrike" baseline="0" dirty="0" err="1" smtClean="0">
                <a:latin typeface="Times New Roman"/>
              </a:rPr>
              <a:t>Прогресивно</a:t>
            </a:r>
            <a:r>
              <a:rPr lang="ru-RU" sz="2000" b="1" i="0" u="none" strike="noStrike" baseline="0" dirty="0" smtClean="0">
                <a:latin typeface="Times New Roman"/>
              </a:rPr>
              <a:t>-консервативна),</a:t>
            </a:r>
            <a:r>
              <a:rPr lang="ru-RU" sz="2000" b="1" i="0" u="none" strike="noStrike" dirty="0" smtClean="0"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latin typeface="Times New Roman"/>
              </a:rPr>
              <a:t>що</a:t>
            </a:r>
            <a:r>
              <a:rPr lang="ru-RU" sz="2000" b="1" i="0" u="none" strike="noStrike" baseline="0" dirty="0" smtClean="0">
                <a:latin typeface="Times New Roman"/>
              </a:rPr>
              <a:t> </a:t>
            </a:r>
            <a:r>
              <a:rPr lang="ru-RU" sz="2000" b="1" i="0" u="none" strike="noStrike" baseline="0" dirty="0" err="1" smtClean="0">
                <a:latin typeface="Times New Roman"/>
              </a:rPr>
              <a:t>діє</a:t>
            </a:r>
            <a:r>
              <a:rPr lang="ru-RU" sz="2000" b="1" i="0" u="none" strike="noStrike" baseline="0" dirty="0" smtClean="0">
                <a:latin typeface="Times New Roman"/>
              </a:rPr>
              <a:t> з 1854 р.</a:t>
            </a:r>
            <a:endParaRPr lang="uk-UA" sz="2000" b="1" dirty="0"/>
          </a:p>
        </p:txBody>
      </p:sp>
      <p:pic>
        <p:nvPicPr>
          <p:cNvPr id="9218" name="Picture 2" descr="http://poli.in.ua/ua/user/files/8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788024" cy="642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5656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250</TotalTime>
  <Words>979</Words>
  <Application>Microsoft Office PowerPoint</Application>
  <PresentationFormat>Экран (4:3)</PresentationFormat>
  <Paragraphs>92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Війна сприяла економічному розвиткові. Канада пере- творилася на індустріальну державу і вийшла на третє місце в світі у промисловому виробництві. 5. За роки війни її національний дохід зріс у два рази. 6. У повоєнні роки економіка Канади розвивалася високими темпами.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Viktorr</dc:creator>
  <cp:lastModifiedBy>Viktorr</cp:lastModifiedBy>
  <cp:revision>20</cp:revision>
  <dcterms:created xsi:type="dcterms:W3CDTF">2014-11-26T14:32:33Z</dcterms:created>
  <dcterms:modified xsi:type="dcterms:W3CDTF">2014-11-26T18:43:16Z</dcterms:modified>
</cp:coreProperties>
</file>