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8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6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1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4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31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64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06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9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0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2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2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26000">
              <a:srgbClr val="99CCFF"/>
            </a:gs>
            <a:gs pos="54000">
              <a:schemeClr val="accent1"/>
            </a:gs>
            <a:gs pos="67000">
              <a:schemeClr val="accent1">
                <a:lumMod val="75000"/>
              </a:schemeClr>
            </a:gs>
            <a:gs pos="78000">
              <a:schemeClr val="accent1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B9CA-0F0B-4EA1-9814-E0226F1696CF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DEB5-9223-4FCF-982D-E7E28FF6A7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2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2" y="116632"/>
            <a:ext cx="4649120" cy="65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1628800"/>
            <a:ext cx="3526160" cy="209066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ln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Марко Вовчок оповідання «Сестра»</a:t>
            </a:r>
            <a:endParaRPr lang="uk-UA" dirty="0">
              <a:ln cmpd="sng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66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06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476672"/>
            <a:ext cx="6480720" cy="2308324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Творчість Марка Вовчка – класика української прози і відомості письменниці позначена високим гуманізмом і справжньою народністю. Як художник реаліст, вона проникає в глибини соціального побуту й психології народу, втілюючи свої спостереження в майстерній художній формі. Від самого початку літературної діяльності Марко Вовчок сміливо виступає на захист поневолених, закріпачених селян. </a:t>
            </a:r>
          </a:p>
          <a:p>
            <a:pPr marL="285750" indent="-285750">
              <a:buFontTx/>
              <a:buChar char="-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Чудові оповідання і повісті Марка Вовчка з народного побуту знайшли гарячий відгук у сучасників – вони викликали сльози і пристрасні суперечки, їх вітали передові люди суспільства й лаяли консерватори. Ідейна боротьба навколо спадщини письменниці точилася й далі. Та незабутній художні образи Марка Вовчка пройшли крізь десятиріччя складних і величних історичних подій і зберегли свою чарівну принадність до наших днів.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90" y="2492896"/>
            <a:ext cx="5517499" cy="42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9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3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оповіданя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блискучий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жінки-кріпачки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Яскравим проявом творчості на цю тему був твір «Сестра».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6156"/>
            <a:ext cx="4211415" cy="60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3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571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Твір «Сестра»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написан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 формі розповіді від першої особи Правдива історія з життя народу розповідаються щиро і просто.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443"/>
            <a:ext cx="3798168" cy="5997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19" y="1916832"/>
            <a:ext cx="3510186" cy="43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332656"/>
            <a:ext cx="23762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Сюжет: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48680"/>
            <a:ext cx="6160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Героїня оповідання, втративши чоловіка, присвятила своє життя братові та його родині: вона віддала йому все своє майно, доглядала його дітей, але через сімейні негаразди була змушена залишити хату і піти у найми.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" y="226793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632" y="404664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Головним героєм оповідання виступає сестра, вона уособлює в собі образ долю жінки-селянки, багатостраждальна, сумовита, чуйна до чужого горя. Марко Вовчок поволі веде сумну розповідь про злигодні 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неповіряння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вдовиці. Внаслідок створювалась ілюзія, ніби народ своїми устами, так би мовити, «зсередини», через призму власного світосприймання, розповідає про неприродність і жорстокість життя в злиднях, про нелюбов братової до сестри.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14326"/>
            <a:ext cx="61912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0830" y="404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«Сестра»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справедливої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кривди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найближчих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людей, але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6654204" cy="48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03146">
            <a:off x="3561951" y="40807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59351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Марко Вовчок оповідання «Сестра»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 Вовчок оповідання «Сестра»</dc:title>
  <dc:creator>Natasha</dc:creator>
  <cp:lastModifiedBy>Natasha</cp:lastModifiedBy>
  <cp:revision>9</cp:revision>
  <dcterms:created xsi:type="dcterms:W3CDTF">2013-05-16T15:27:58Z</dcterms:created>
  <dcterms:modified xsi:type="dcterms:W3CDTF">2013-05-16T17:01:20Z</dcterms:modified>
</cp:coreProperties>
</file>