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71" r:id="rId10"/>
    <p:sldId id="268" r:id="rId11"/>
    <p:sldId id="269" r:id="rId12"/>
    <p:sldId id="270" r:id="rId13"/>
    <p:sldId id="272" r:id="rId14"/>
    <p:sldId id="273" r:id="rId15"/>
    <p:sldId id="260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C5EB"/>
    <a:srgbClr val="0FC0FF"/>
    <a:srgbClr val="33CCCC"/>
    <a:srgbClr val="33CCFF"/>
    <a:srgbClr val="74DAF2"/>
    <a:srgbClr val="2E93B2"/>
    <a:srgbClr val="267A94"/>
    <a:srgbClr val="237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3029" autoAdjust="0"/>
  </p:normalViewPr>
  <p:slideViewPr>
    <p:cSldViewPr>
      <p:cViewPr varScale="1">
        <p:scale>
          <a:sx n="109" d="100"/>
          <a:sy n="109" d="100"/>
        </p:scale>
        <p:origin x="-173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819400" y="1600200"/>
            <a:ext cx="5562600" cy="1447800"/>
          </a:xfrm>
          <a:effectLst>
            <a:outerShdw dist="35921" dir="2700000" algn="ctr" rotWithShape="0">
              <a:srgbClr val="006699"/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124200"/>
            <a:ext cx="4876800" cy="609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6699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75554DC-F51B-4671-87BF-72E466D80A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0E0B1-0BA4-42A8-BAB8-160E68D77E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4114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4114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CD3DC-70A6-4B91-975C-2B510D4FB3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91E0E-8757-475D-8B54-32E64C007C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13B2-D392-48FC-A21E-E0FC89824C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43815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4381500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7E401-F83D-4E1B-8483-9657FABAA6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FBAFF-552A-4F80-9708-94FDAA3955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C15C8-DBFB-4FB4-A4EC-6F2D0C4232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03DD0-7ACC-49A5-86F9-4A1489920F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0BD35-3E72-444F-86FA-0F3BA5BC4B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CAE4F-17A6-421B-A654-CD00041B5C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237B9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14400"/>
            <a:ext cx="8915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3316D92-1A62-4DD2-9521-AA041E60DA3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8575">
            <a:solidFill>
              <a:srgbClr val="2E93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Oval 9"/>
          <p:cNvSpPr>
            <a:spLocks noChangeArrowheads="1"/>
          </p:cNvSpPr>
          <p:nvPr/>
        </p:nvSpPr>
        <p:spPr bwMode="auto">
          <a:xfrm>
            <a:off x="6781800" y="4038600"/>
            <a:ext cx="2216150" cy="221773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237B9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Eras Bold IT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5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jpeg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4" name="Group 16"/>
          <p:cNvGrpSpPr>
            <a:grpSpLocks/>
          </p:cNvGrpSpPr>
          <p:nvPr/>
        </p:nvGrpSpPr>
        <p:grpSpPr bwMode="auto">
          <a:xfrm>
            <a:off x="685800" y="1362075"/>
            <a:ext cx="7778750" cy="2370138"/>
            <a:chOff x="432" y="864"/>
            <a:chExt cx="4900" cy="1493"/>
          </a:xfrm>
        </p:grpSpPr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1459" y="914"/>
              <a:ext cx="3746" cy="197"/>
            </a:xfrm>
            <a:prstGeom prst="rect">
              <a:avLst/>
            </a:prstGeom>
            <a:solidFill>
              <a:srgbClr val="2E93B2"/>
            </a:solidFill>
            <a:ln w="9525">
              <a:solidFill>
                <a:srgbClr val="237B9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4" name="AutoShape 6"/>
            <p:cNvSpPr>
              <a:spLocks noChangeArrowheads="1"/>
            </p:cNvSpPr>
            <p:nvPr/>
          </p:nvSpPr>
          <p:spPr bwMode="auto">
            <a:xfrm>
              <a:off x="1396" y="864"/>
              <a:ext cx="508" cy="330"/>
            </a:xfrm>
            <a:prstGeom prst="roundRect">
              <a:avLst>
                <a:gd name="adj" fmla="val 16667"/>
              </a:avLst>
            </a:prstGeom>
            <a:solidFill>
              <a:srgbClr val="74DAF2"/>
            </a:solidFill>
            <a:ln w="952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5" name="AutoShape 7"/>
            <p:cNvSpPr>
              <a:spLocks noChangeArrowheads="1"/>
            </p:cNvSpPr>
            <p:nvPr/>
          </p:nvSpPr>
          <p:spPr bwMode="auto">
            <a:xfrm>
              <a:off x="2031" y="864"/>
              <a:ext cx="508" cy="330"/>
            </a:xfrm>
            <a:prstGeom prst="roundRect">
              <a:avLst>
                <a:gd name="adj" fmla="val 16667"/>
              </a:avLst>
            </a:prstGeom>
            <a:solidFill>
              <a:srgbClr val="74DAF2"/>
            </a:solidFill>
            <a:ln w="952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2666" y="864"/>
              <a:ext cx="507" cy="330"/>
            </a:xfrm>
            <a:prstGeom prst="roundRect">
              <a:avLst>
                <a:gd name="adj" fmla="val 16667"/>
              </a:avLst>
            </a:prstGeom>
            <a:solidFill>
              <a:srgbClr val="74DAF2"/>
            </a:solidFill>
            <a:ln w="952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7" name="AutoShape 9"/>
            <p:cNvSpPr>
              <a:spLocks noChangeArrowheads="1"/>
            </p:cNvSpPr>
            <p:nvPr/>
          </p:nvSpPr>
          <p:spPr bwMode="auto">
            <a:xfrm>
              <a:off x="3301" y="864"/>
              <a:ext cx="507" cy="330"/>
            </a:xfrm>
            <a:prstGeom prst="roundRect">
              <a:avLst>
                <a:gd name="adj" fmla="val 16667"/>
              </a:avLst>
            </a:prstGeom>
            <a:solidFill>
              <a:srgbClr val="74DAF2"/>
            </a:solidFill>
            <a:ln w="952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8" name="AutoShape 10"/>
            <p:cNvSpPr>
              <a:spLocks noChangeArrowheads="1"/>
            </p:cNvSpPr>
            <p:nvPr/>
          </p:nvSpPr>
          <p:spPr bwMode="auto">
            <a:xfrm>
              <a:off x="3935" y="864"/>
              <a:ext cx="508" cy="330"/>
            </a:xfrm>
            <a:prstGeom prst="roundRect">
              <a:avLst>
                <a:gd name="adj" fmla="val 16667"/>
              </a:avLst>
            </a:prstGeom>
            <a:solidFill>
              <a:srgbClr val="74DAF2"/>
            </a:solidFill>
            <a:ln w="952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9" name="AutoShape 11"/>
            <p:cNvSpPr>
              <a:spLocks noChangeArrowheads="1"/>
            </p:cNvSpPr>
            <p:nvPr/>
          </p:nvSpPr>
          <p:spPr bwMode="auto">
            <a:xfrm>
              <a:off x="4571" y="864"/>
              <a:ext cx="507" cy="330"/>
            </a:xfrm>
            <a:prstGeom prst="roundRect">
              <a:avLst>
                <a:gd name="adj" fmla="val 16667"/>
              </a:avLst>
            </a:prstGeom>
            <a:solidFill>
              <a:srgbClr val="74DAF2"/>
            </a:solidFill>
            <a:ln w="952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0" name="AutoShape 12"/>
            <p:cNvSpPr>
              <a:spLocks noChangeArrowheads="1"/>
            </p:cNvSpPr>
            <p:nvPr/>
          </p:nvSpPr>
          <p:spPr bwMode="auto">
            <a:xfrm>
              <a:off x="1015" y="1690"/>
              <a:ext cx="3936" cy="661"/>
            </a:xfrm>
            <a:prstGeom prst="roundRect">
              <a:avLst>
                <a:gd name="adj" fmla="val 50000"/>
              </a:avLst>
            </a:prstGeom>
            <a:solidFill>
              <a:srgbClr val="74DAF2"/>
            </a:solidFill>
            <a:ln w="28575">
              <a:solidFill>
                <a:srgbClr val="237B97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1" name="AutoShape 13"/>
            <p:cNvSpPr>
              <a:spLocks noChangeArrowheads="1"/>
            </p:cNvSpPr>
            <p:nvPr/>
          </p:nvSpPr>
          <p:spPr bwMode="auto">
            <a:xfrm>
              <a:off x="952" y="1029"/>
              <a:ext cx="4380" cy="908"/>
            </a:xfrm>
            <a:prstGeom prst="parallelogram">
              <a:avLst>
                <a:gd name="adj" fmla="val 19362"/>
              </a:avLst>
            </a:prstGeom>
            <a:solidFill>
              <a:srgbClr val="2E93B2"/>
            </a:solidFill>
            <a:ln w="76200">
              <a:solidFill>
                <a:srgbClr val="237B9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62" name="Oval 14"/>
            <p:cNvSpPr>
              <a:spLocks noChangeArrowheads="1"/>
            </p:cNvSpPr>
            <p:nvPr/>
          </p:nvSpPr>
          <p:spPr bwMode="auto">
            <a:xfrm>
              <a:off x="432" y="960"/>
              <a:ext cx="1396" cy="1397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rgbClr val="237B9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Морская жизнь дельфинов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192" name="Picture 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97820"/>
            <a:ext cx="2158007" cy="2047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49080"/>
            <a:ext cx="4844702" cy="2520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7. Ambray - Carouse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57" y="0"/>
            <a:ext cx="358742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599">
        <p14:ripple/>
      </p:transition>
    </mc:Choice>
    <mc:Fallback xmlns="">
      <p:transition spd="slow" advTm="10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</p:bldLst>
  </p:timing>
  <p:extLst mod="1">
    <p:ext uri="{E180D4A7-C9FB-4DFB-919C-405C955672EB}">
      <p14:showEvtLst xmlns:p14="http://schemas.microsoft.com/office/powerpoint/2010/main">
        <p14:playEvt time="2290" objId="2"/>
        <p14:seekEvt time="9134" objId="2" seek="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Данный вид дельфинов – именно тот, который хорошо известен всем нам по фильмам, роликам и т.д., да и каждый из нас, наверное, мог видеть его, бывая на море. Популяция очень часто встречается, обычно в группах по 5-10 животных. Возможны стаи, в которых будет более 400 животных – но это можно увидеть только в море. </a:t>
            </a:r>
            <a:br>
              <a:rPr lang="ru-RU" dirty="0" smtClean="0">
                <a:latin typeface="Mistral" pitchFamily="66" charset="0"/>
              </a:rPr>
            </a:br>
            <a:endParaRPr lang="ru-RU" dirty="0">
              <a:latin typeface="Mistral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84" y="4293096"/>
            <a:ext cx="4785672" cy="2381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2232247" cy="2160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6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869">
        <p14:ripple/>
      </p:transition>
    </mc:Choice>
    <mc:Fallback xmlns="">
      <p:transition spd="slow" advTm="20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3450704"/>
          </a:xfrm>
        </p:spPr>
        <p:txBody>
          <a:bodyPr/>
          <a:lstStyle/>
          <a:p>
            <a:r>
              <a:rPr lang="ru-RU" dirty="0" smtClean="0"/>
              <a:t> </a:t>
            </a:r>
            <a:r>
              <a:rPr lang="ru-RU" dirty="0" smtClean="0">
                <a:latin typeface="Mistral" pitchFamily="66" charset="0"/>
              </a:rPr>
              <a:t>Взрослые особи имеют размер более 2 м., и весят примерно 200-300 кг. Обычно в качестве пищи они выбирают рыбу, иногда в ход идут осьминоги. Данный вид дельфинов хорошо исследован учеными. Животное может жить как в одиночку, так и группами. Часто оно находится возле берега, но пищу ищет на дне. Активность афалина проявляет в дневное время, а по ночам он спит. Для сна дельфин размещается на поверхности воды, может расположиться на отдых и днем, после обильного обеда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293096"/>
            <a:ext cx="4896544" cy="237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39750"/>
            <a:ext cx="2107704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57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171">
        <p14:ripple/>
      </p:transition>
    </mc:Choice>
    <mc:Fallback xmlns="">
      <p:transition spd="slow" advTm="29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471" y="855188"/>
            <a:ext cx="8915400" cy="3200400"/>
          </a:xfrm>
        </p:spPr>
        <p:txBody>
          <a:bodyPr/>
          <a:lstStyle/>
          <a:p>
            <a:r>
              <a:rPr lang="ru-RU" dirty="0" smtClean="0">
                <a:latin typeface="Mistral" pitchFamily="66" charset="0"/>
              </a:rPr>
              <a:t>Хорошо изучена речь животного – сегодня можно выделить определенные сигналы, например, когда афалина хочет есть, она издают звуки, похожие на мяуканье кошки. Если она охотится – звук похож на лаянье собаки, для отпугивания животное трещит или щелкает. Есть и другие звуки, которые позволяют животным вполне свободно общаться. </a:t>
            </a:r>
            <a:endParaRPr lang="ru-RU" dirty="0">
              <a:latin typeface="Mistral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46" y="4086622"/>
            <a:ext cx="2160240" cy="20597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31" y="4397626"/>
            <a:ext cx="4913042" cy="2126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190">
        <p14:ripple/>
      </p:transition>
    </mc:Choice>
    <mc:Fallback xmlns="">
      <p:transition spd="slow" advTm="17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Животное может встречаться практически во всех океанских водах, предпочитая более теплые. Афалина размножается в теплое время года, и вынашивает детеныша в течение 1 года. Самка, находящаяся в положении, избегает других дельфинов, становится менее активной. Малыш появляется под водой, и сразу же поднимается на поверхность. Самка заканчивает вскармливание примерно через 2 года. </a:t>
            </a:r>
            <a:endParaRPr lang="ru-RU" dirty="0">
              <a:latin typeface="Mistral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30" y="4293097"/>
            <a:ext cx="4842825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9081"/>
            <a:ext cx="2232248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4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6887">
        <p14:ripple/>
      </p:transition>
    </mc:Choice>
    <mc:Fallback xmlns="">
      <p:transition spd="slow" advTm="26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Внешний вид дельфина знаком каждому – темный окрас со светлым брюхом, крупный спинной плавник, продолговатая морда, четкие очертания. Возможны варианты в окрасе, но небольшие. Животное отличается дружелюбным характером, отлично поддается дрессировке, быстро запоминая команды. </a:t>
            </a:r>
            <a:br>
              <a:rPr lang="ru-RU" dirty="0" smtClean="0">
                <a:latin typeface="Mistral" pitchFamily="66" charset="0"/>
              </a:rPr>
            </a:br>
            <a:endParaRPr lang="ru-RU" dirty="0">
              <a:latin typeface="Mistral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38" y="4293096"/>
            <a:ext cx="4968552" cy="23717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2088231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8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547">
        <p14:ripple/>
      </p:transition>
    </mc:Choice>
    <mc:Fallback xmlns="">
      <p:transition spd="slow" advTm="18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61059" y="2090517"/>
            <a:ext cx="4133007" cy="1002745"/>
          </a:xfrm>
        </p:spPr>
        <p:txBody>
          <a:bodyPr/>
          <a:lstStyle/>
          <a:p>
            <a:r>
              <a:rPr lang="ru-RU" dirty="0" smtClean="0">
                <a:latin typeface="Mistral" pitchFamily="66" charset="0"/>
              </a:rPr>
              <a:t>Конец</a:t>
            </a:r>
            <a:endParaRPr lang="en-US" dirty="0">
              <a:latin typeface="Mistral" pitchFamily="66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6485" y="2996977"/>
            <a:ext cx="4222155" cy="609600"/>
          </a:xfrm>
        </p:spPr>
        <p:txBody>
          <a:bodyPr/>
          <a:lstStyle/>
          <a:p>
            <a:pPr algn="ctr"/>
            <a:r>
              <a:rPr lang="ru-RU" sz="2000" dirty="0" smtClean="0">
                <a:latin typeface="Mistral" pitchFamily="66" charset="0"/>
              </a:rPr>
              <a:t>Над презентацией работала Райчева Алина</a:t>
            </a:r>
            <a:endParaRPr lang="en-US" sz="2000" dirty="0">
              <a:latin typeface="Mistral" pitchFamily="66" charset="0"/>
            </a:endParaRPr>
          </a:p>
        </p:txBody>
      </p:sp>
      <p:pic>
        <p:nvPicPr>
          <p:cNvPr id="7172" name="Picture 4" descr="Z:\newtek\_backgrounds_1.02\Tim\powerpoint templates\21-40\electric_sparkling_riptide\elements\electric_sparkling_riptide_p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114300"/>
            <a:ext cx="21272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Z:\newtek\_backgrounds_1.02\Tim\powerpoint templates\21-40\electric_sparkling_riptide\elements\electric_sparkling_riptide_q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21272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:\newtek\_backgrounds_1.02\Tim\powerpoint templates\21-40\electric_sparkling_riptide\elements\electric_sparkling_riptide_s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14300"/>
            <a:ext cx="21272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Z:\newtek\_backgrounds_1.02\Tim\powerpoint templates\21-40\electric_sparkling_riptide\elements\electric_sparkling_riptide_t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14300"/>
            <a:ext cx="21272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Z:\newtek\_backgrounds_1.02\Tim\powerpoint templates\21-40\electric_sparkling_riptide\elements\mr_seabubbles_with_pearl_hg_wht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24400"/>
            <a:ext cx="21336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Z:\newtek\_backgrounds_1.02\Tim\powerpoint templates\21-40\electric_sparkling_riptide\elements\seahorse_swimming_hg_wht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12128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Z:\newtek\_backgrounds_1.02\Tim\powerpoint templates\21-40\electric_sparkling_riptide\elements\cartoon_shark_scooter_swimming_hg_wh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24400"/>
            <a:ext cx="27432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1" y="2090517"/>
            <a:ext cx="2123729" cy="233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97" y="2143485"/>
            <a:ext cx="2247900" cy="231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414">
        <p14:ripple/>
      </p:transition>
    </mc:Choice>
    <mc:Fallback xmlns="">
      <p:transition spd="slow" advTm="8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720" y="3068960"/>
            <a:ext cx="5562600" cy="76200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Дельфин обыкновенный</a:t>
            </a:r>
            <a:endParaRPr lang="en-US" dirty="0">
              <a:latin typeface="Monotype Corsiva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194">
            <a:off x="-80068" y="472198"/>
            <a:ext cx="7359255" cy="27180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12" y="4135383"/>
            <a:ext cx="6336704" cy="23599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318">
        <p14:ripple/>
      </p:transition>
    </mc:Choice>
    <mc:Fallback xmlns="">
      <p:transition spd="slow" advTm="8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 smtClean="0"/>
              <a:t>Райчева Алина </a:t>
            </a:r>
            <a:endParaRPr lang="en-US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 smtClean="0">
                <a:latin typeface="Mistral" pitchFamily="66" charset="0"/>
              </a:rPr>
              <a:t>Данный вид дельфинов достаточно распространен, и часто встречается. Обычно представители рода объединяются в стаи, и перемещаются вместе. Их можно увидеть возле берега, или сопровождающими корабли. Размер взрослой особи составляет около 2 м., вес – около 80 кг. </a:t>
            </a:r>
            <a:endParaRPr lang="ru-RU" dirty="0">
              <a:latin typeface="Mistral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9107"/>
            <a:ext cx="4680520" cy="24928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77072"/>
            <a:ext cx="2016224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2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511">
        <p14:ripple/>
      </p:transition>
    </mc:Choice>
    <mc:Fallback xmlns="">
      <p:transition spd="slow" advTm="1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" y="951637"/>
            <a:ext cx="8915400" cy="3200400"/>
          </a:xfrm>
        </p:spPr>
        <p:txBody>
          <a:bodyPr/>
          <a:lstStyle/>
          <a:p>
            <a:r>
              <a:rPr lang="ru-RU" dirty="0" smtClean="0">
                <a:latin typeface="Mistral" pitchFamily="66" charset="0"/>
              </a:rPr>
              <a:t>Обыкновенный дельфин предпочитает в качестве пищи рыбу, но при необходимости может питаться и другими морскими обитателями. При выборе рыбы отдаст предпочтение хамсе, но не побрезгует и осьминогом в тяжелые времена. </a:t>
            </a:r>
            <a:endParaRPr lang="ru-RU" dirty="0">
              <a:latin typeface="Mistral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53" y="4501088"/>
            <a:ext cx="5184576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61373"/>
            <a:ext cx="2411760" cy="216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9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419">
        <p14:ripple/>
      </p:transition>
    </mc:Choice>
    <mc:Fallback xmlns="">
      <p:transition spd="slow" advTm="13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Животное очень подвижно, может прыгать, как бы вылетая из воды, причем такой полет осуществляется на расстояние около 10 м. Он часто находится на поверхности, и под водой в общей сложности проводит меньше времени. Но есть и глубоководные представители, которые охотятся и живут на глубине, изредка поднимаясь в верхние слои воды. </a:t>
            </a:r>
            <a:endParaRPr lang="ru-RU" b="1" dirty="0">
              <a:latin typeface="Mistral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4896544" cy="2376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77072"/>
            <a:ext cx="2160240" cy="2160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23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9117">
        <p14:ripple/>
      </p:transition>
    </mc:Choice>
    <mc:Fallback xmlns="">
      <p:transition spd="slow" advTm="19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Дельфины этого вида обычно обитают родами – например, часто встречается совместное обитание нескольких поколений. В брачный период возможно разделение на стайки по половому признаку. Могут отделяться самки «в положении» или молодые мамы. Животные помогают друг другу – как ни странно это звучит, и этим они еще больше похожи на людей.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7" y="4221088"/>
            <a:ext cx="4752528" cy="22415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58" y="4077072"/>
            <a:ext cx="2414042" cy="2088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5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527">
        <p14:ripple/>
      </p:transition>
    </mc:Choice>
    <mc:Fallback xmlns="">
      <p:transition spd="slow" advTm="175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Средний срок жизни у дельфинов – 30-35 лет – этот вид не отличается от остальных. Речь дельфина обыкновенного разнообразна, встречаются громкие и сильные звуки, обычно животные «пересвистываются». Встретить этих особей можно в океанах и морях практически повсеместно – популяция является очень распространенной. Размножение животных происходит в теплые месяцы, вынашивается детеныш около года. </a:t>
            </a:r>
            <a:br>
              <a:rPr lang="ru-RU" dirty="0" smtClean="0">
                <a:latin typeface="Mistral" pitchFamily="66" charset="0"/>
              </a:rPr>
            </a:br>
            <a:endParaRPr lang="ru-RU" dirty="0">
              <a:latin typeface="Mistral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4752528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88" y="4149079"/>
            <a:ext cx="2261444" cy="19991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5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342">
        <p14:ripple/>
      </p:transition>
    </mc:Choice>
    <mc:Fallback xmlns="">
      <p:transition spd="slow" advTm="20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528" y="116632"/>
            <a:ext cx="9144000" cy="609600"/>
          </a:xfrm>
        </p:spPr>
        <p:txBody>
          <a:bodyPr/>
          <a:lstStyle/>
          <a:p>
            <a:pPr algn="r"/>
            <a:r>
              <a:rPr lang="ru-RU" sz="1200" dirty="0"/>
              <a:t>Райчева Алина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Mistral" pitchFamily="66" charset="0"/>
              </a:rPr>
              <a:t>Внешний вид – размер туловища около 2 м., вытянутая морда и темный окрас. Отличительная особенность – светлые бока и живот. Выделены глаза и плавники. Спина – темная, в виде «покрывала». В ротовой полости находятся острые зубы, которых у дельфинов около 200. </a:t>
            </a:r>
            <a:endParaRPr lang="ru-RU" dirty="0">
              <a:latin typeface="Mistral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7344816" cy="3645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7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319">
        <p14:ripple/>
      </p:transition>
    </mc:Choice>
    <mc:Fallback xmlns="">
      <p:transition spd="slow" advTm="183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1720" y="3068960"/>
            <a:ext cx="5562600" cy="76200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Афалина</a:t>
            </a:r>
            <a:endParaRPr lang="en-US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24" y="4005064"/>
            <a:ext cx="5904656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86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16">
        <p14:ripple/>
      </p:transition>
    </mc:Choice>
    <mc:Fallback xmlns="">
      <p:transition spd="slow" advTm="4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9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6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9"/>
</p:tagLst>
</file>

<file path=ppt/theme/theme1.xml><?xml version="1.0" encoding="utf-8"?>
<a:theme xmlns:a="http://schemas.openxmlformats.org/drawingml/2006/main" name="sparkling_riptide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Eras Bold ITC"/>
        <a:ea typeface=""/>
        <a:cs typeface=""/>
      </a:majorFont>
      <a:minorFont>
        <a:latin typeface="Kabob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sparkling_riptide</Template>
  <TotalTime>178</TotalTime>
  <Words>566</Words>
  <Application>Microsoft Office PowerPoint</Application>
  <PresentationFormat>Экран (4:3)</PresentationFormat>
  <Paragraphs>27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sparkling_riptide</vt:lpstr>
      <vt:lpstr>Морская жизнь дельфинов</vt:lpstr>
      <vt:lpstr>Дельфин обыкновенный</vt:lpstr>
      <vt:lpstr>Райчева Алина </vt:lpstr>
      <vt:lpstr>Райчева Алина </vt:lpstr>
      <vt:lpstr>Райчева Алина </vt:lpstr>
      <vt:lpstr>Райчева Алина </vt:lpstr>
      <vt:lpstr>Райчева Алина </vt:lpstr>
      <vt:lpstr>Райчева Алина </vt:lpstr>
      <vt:lpstr>Афалина</vt:lpstr>
      <vt:lpstr>Райчева Алина </vt:lpstr>
      <vt:lpstr>Райчева Алина </vt:lpstr>
      <vt:lpstr>Райчева Алина </vt:lpstr>
      <vt:lpstr>Райчева Алина </vt:lpstr>
      <vt:lpstr>Райчева Алина </vt:lpstr>
      <vt:lpstr>Конец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Морская жизнь дельфинов</dc:title>
  <dc:creator>Райчева Алина Александровна</dc:creator>
  <cp:lastModifiedBy>Дом</cp:lastModifiedBy>
  <cp:revision>18</cp:revision>
  <dcterms:created xsi:type="dcterms:W3CDTF">2011-09-09T05:08:51Z</dcterms:created>
  <dcterms:modified xsi:type="dcterms:W3CDTF">2011-09-11T18:16:34Z</dcterms:modified>
</cp:coreProperties>
</file>